
<file path=[Content_Types].xml><?xml version="1.0" encoding="utf-8"?>
<Types xmlns="http://schemas.openxmlformats.org/package/2006/content-types">
  <Default Extension="bin" ContentType="audio/unknown"/>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theme/theme9.xml" ContentType="application/vnd.openxmlformats-officedocument.theme+xml"/>
  <Override PartName="/ppt/slideLayouts/slideLayout79.xml" ContentType="application/vnd.openxmlformats-officedocument.presentationml.slideLayout+xml"/>
  <Override PartName="/ppt/theme/theme10.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slideLayouts/slideLayout84.xml" ContentType="application/vnd.openxmlformats-officedocument.presentationml.slideLayout+xml"/>
  <Override PartName="/ppt/theme/theme13.xml" ContentType="application/vnd.openxmlformats-officedocument.theme+xml"/>
  <Override PartName="/ppt/slideLayouts/slideLayout85.xml" ContentType="application/vnd.openxmlformats-officedocument.presentationml.slideLayout+xml"/>
  <Override PartName="/ppt/theme/theme1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8.xml" ContentType="application/vnd.openxmlformats-officedocument.theme+xml"/>
  <Override PartName="/ppt/slideLayouts/slideLayout124.xml" ContentType="application/vnd.openxmlformats-officedocument.presentationml.slideLayout+xml"/>
  <Override PartName="/ppt/theme/theme1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5.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6.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7.xml" ContentType="application/vnd.openxmlformats-officedocument.themeOverride+xml"/>
  <Override PartName="/ppt/notesSlides/notesSlide57.xml" ContentType="application/vnd.openxmlformats-officedocument.presentationml.notesSlide+xml"/>
  <Override PartName="/ppt/theme/themeOverride8.xml" ContentType="application/vnd.openxmlformats-officedocument.themeOverride+xml"/>
  <Override PartName="/ppt/notesSlides/notesSlide58.xml" ContentType="application/vnd.openxmlformats-officedocument.presentationml.notesSlide+xml"/>
  <Override PartName="/ppt/theme/themeOverride9.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0.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2" r:id="rId4"/>
    <p:sldMasterId id="2147483694" r:id="rId5"/>
    <p:sldMasterId id="2147483707" r:id="rId6"/>
    <p:sldMasterId id="2147483721" r:id="rId7"/>
    <p:sldMasterId id="2147483745" r:id="rId8"/>
    <p:sldMasterId id="2147483757" r:id="rId9"/>
    <p:sldMasterId id="2147483760" r:id="rId10"/>
    <p:sldMasterId id="2147483762" r:id="rId11"/>
    <p:sldMasterId id="2147483766" r:id="rId12"/>
    <p:sldMasterId id="2147483780" r:id="rId13"/>
    <p:sldMasterId id="2147483782" r:id="rId14"/>
    <p:sldMasterId id="2147483785" r:id="rId15"/>
    <p:sldMasterId id="2147483811" r:id="rId16"/>
    <p:sldMasterId id="2147483824" r:id="rId17"/>
    <p:sldMasterId id="2147483850" r:id="rId18"/>
    <p:sldMasterId id="2147483854" r:id="rId19"/>
    <p:sldMasterId id="2147483857" r:id="rId20"/>
    <p:sldMasterId id="2147483870" r:id="rId21"/>
  </p:sldMasterIdLst>
  <p:notesMasterIdLst>
    <p:notesMasterId r:id="rId125"/>
  </p:notesMasterIdLst>
  <p:sldIdLst>
    <p:sldId id="256" r:id="rId22"/>
    <p:sldId id="466" r:id="rId23"/>
    <p:sldId id="467" r:id="rId24"/>
    <p:sldId id="470" r:id="rId25"/>
    <p:sldId id="449" r:id="rId26"/>
    <p:sldId id="446" r:id="rId27"/>
    <p:sldId id="447" r:id="rId28"/>
    <p:sldId id="448" r:id="rId29"/>
    <p:sldId id="468" r:id="rId30"/>
    <p:sldId id="257" r:id="rId31"/>
    <p:sldId id="258" r:id="rId32"/>
    <p:sldId id="259" r:id="rId33"/>
    <p:sldId id="260" r:id="rId34"/>
    <p:sldId id="261" r:id="rId35"/>
    <p:sldId id="262" r:id="rId36"/>
    <p:sldId id="472" r:id="rId37"/>
    <p:sldId id="266" r:id="rId38"/>
    <p:sldId id="267" r:id="rId39"/>
    <p:sldId id="268" r:id="rId40"/>
    <p:sldId id="453" r:id="rId41"/>
    <p:sldId id="265" r:id="rId42"/>
    <p:sldId id="469" r:id="rId43"/>
    <p:sldId id="272" r:id="rId44"/>
    <p:sldId id="273" r:id="rId45"/>
    <p:sldId id="274" r:id="rId46"/>
    <p:sldId id="275" r:id="rId47"/>
    <p:sldId id="276" r:id="rId48"/>
    <p:sldId id="277" r:id="rId49"/>
    <p:sldId id="278" r:id="rId50"/>
    <p:sldId id="279" r:id="rId51"/>
    <p:sldId id="280" r:id="rId52"/>
    <p:sldId id="282" r:id="rId53"/>
    <p:sldId id="287" r:id="rId54"/>
    <p:sldId id="288" r:id="rId55"/>
    <p:sldId id="289" r:id="rId56"/>
    <p:sldId id="290" r:id="rId57"/>
    <p:sldId id="291" r:id="rId58"/>
    <p:sldId id="292" r:id="rId59"/>
    <p:sldId id="293" r:id="rId60"/>
    <p:sldId id="294" r:id="rId61"/>
    <p:sldId id="4717" r:id="rId62"/>
    <p:sldId id="473" r:id="rId63"/>
    <p:sldId id="299" r:id="rId64"/>
    <p:sldId id="300" r:id="rId65"/>
    <p:sldId id="455" r:id="rId66"/>
    <p:sldId id="456" r:id="rId67"/>
    <p:sldId id="457" r:id="rId68"/>
    <p:sldId id="458" r:id="rId69"/>
    <p:sldId id="459" r:id="rId70"/>
    <p:sldId id="460" r:id="rId71"/>
    <p:sldId id="461" r:id="rId72"/>
    <p:sldId id="462" r:id="rId73"/>
    <p:sldId id="463" r:id="rId74"/>
    <p:sldId id="464" r:id="rId75"/>
    <p:sldId id="311" r:id="rId76"/>
    <p:sldId id="474" r:id="rId77"/>
    <p:sldId id="348" r:id="rId78"/>
    <p:sldId id="349" r:id="rId79"/>
    <p:sldId id="445" r:id="rId80"/>
    <p:sldId id="315" r:id="rId81"/>
    <p:sldId id="465" r:id="rId82"/>
    <p:sldId id="479" r:id="rId83"/>
    <p:sldId id="317" r:id="rId84"/>
    <p:sldId id="318" r:id="rId85"/>
    <p:sldId id="319" r:id="rId86"/>
    <p:sldId id="320" r:id="rId87"/>
    <p:sldId id="481" r:id="rId88"/>
    <p:sldId id="322" r:id="rId89"/>
    <p:sldId id="323" r:id="rId90"/>
    <p:sldId id="324" r:id="rId91"/>
    <p:sldId id="325" r:id="rId92"/>
    <p:sldId id="504" r:id="rId93"/>
    <p:sldId id="327" r:id="rId94"/>
    <p:sldId id="329" r:id="rId95"/>
    <p:sldId id="330" r:id="rId96"/>
    <p:sldId id="331" r:id="rId97"/>
    <p:sldId id="332" r:id="rId98"/>
    <p:sldId id="333" r:id="rId99"/>
    <p:sldId id="335" r:id="rId100"/>
    <p:sldId id="336" r:id="rId101"/>
    <p:sldId id="506" r:id="rId102"/>
    <p:sldId id="338" r:id="rId103"/>
    <p:sldId id="339" r:id="rId104"/>
    <p:sldId id="340" r:id="rId105"/>
    <p:sldId id="350" r:id="rId106"/>
    <p:sldId id="351" r:id="rId107"/>
    <p:sldId id="476" r:id="rId108"/>
    <p:sldId id="355" r:id="rId109"/>
    <p:sldId id="475" r:id="rId110"/>
    <p:sldId id="357" r:id="rId111"/>
    <p:sldId id="358" r:id="rId112"/>
    <p:sldId id="359" r:id="rId113"/>
    <p:sldId id="390" r:id="rId114"/>
    <p:sldId id="391" r:id="rId115"/>
    <p:sldId id="392" r:id="rId116"/>
    <p:sldId id="477" r:id="rId117"/>
    <p:sldId id="451" r:id="rId118"/>
    <p:sldId id="438" r:id="rId119"/>
    <p:sldId id="452" r:id="rId120"/>
    <p:sldId id="720" r:id="rId121"/>
    <p:sldId id="478" r:id="rId122"/>
    <p:sldId id="443" r:id="rId123"/>
    <p:sldId id="444" r:id="rId1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400" autoAdjust="0"/>
    <p:restoredTop sz="83562" autoAdjust="0"/>
  </p:normalViewPr>
  <p:slideViewPr>
    <p:cSldViewPr snapToGrid="0" snapToObjects="1">
      <p:cViewPr varScale="1">
        <p:scale>
          <a:sx n="70" d="100"/>
          <a:sy n="70" d="100"/>
        </p:scale>
        <p:origin x="176" y="1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90" d="100"/>
        <a:sy n="90" d="100"/>
      </p:scale>
      <p:origin x="0" y="1748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slide" Target="slides/slide103.xml"/><Relationship Id="rId129" Type="http://schemas.openxmlformats.org/officeDocument/2006/relationships/tableStyles" Target="tableStyles.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E9E671-799B-E84C-8C27-04ED1C1BFE7E}" type="slidenum">
              <a:rPr lang="en-US" sz="1200">
                <a:solidFill>
                  <a:srgbClr val="000000"/>
                </a:solidFill>
              </a:rPr>
              <a:pPr eaLnBrk="1" hangingPunct="1"/>
              <a:t>12</a:t>
            </a:fld>
            <a:endParaRPr lang="en-US" sz="1200">
              <a:solidFill>
                <a:srgbClr val="000000"/>
              </a:solidFill>
            </a:endParaRPr>
          </a:p>
        </p:txBody>
      </p:sp>
      <p:sp>
        <p:nvSpPr>
          <p:cNvPr id="157698" name="Rectangle 2"/>
          <p:cNvSpPr>
            <a:spLocks noGrp="1" noRot="1" noChangeAspect="1" noChangeArrowheads="1" noTextEdit="1"/>
          </p:cNvSpPr>
          <p:nvPr>
            <p:ph type="sldImg"/>
          </p:nvPr>
        </p:nvSpPr>
        <p:spPr>
          <a:xfrm>
            <a:off x="1143000" y="685800"/>
            <a:ext cx="4572000" cy="3429000"/>
          </a:xfrm>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E30D05-5938-8E4E-953B-F06FF2EBDE2E}" type="slidenum">
              <a:rPr lang="en-US" sz="1200">
                <a:solidFill>
                  <a:srgbClr val="000000"/>
                </a:solidFill>
              </a:rPr>
              <a:pPr eaLnBrk="1" hangingPunct="1"/>
              <a:t>14</a:t>
            </a:fld>
            <a:endParaRPr lang="en-US" sz="1200">
              <a:solidFill>
                <a:srgbClr val="000000"/>
              </a:solidFill>
            </a:endParaRPr>
          </a:p>
        </p:txBody>
      </p:sp>
      <p:sp>
        <p:nvSpPr>
          <p:cNvPr id="160770" name="Rectangle 2"/>
          <p:cNvSpPr>
            <a:spLocks noGrp="1" noRot="1" noChangeAspect="1" noChangeArrowheads="1" noTextEdit="1"/>
          </p:cNvSpPr>
          <p:nvPr>
            <p:ph type="sldImg"/>
          </p:nvPr>
        </p:nvSpPr>
        <p:spPr>
          <a:xfrm>
            <a:off x="1143000" y="685800"/>
            <a:ext cx="4572000" cy="3429000"/>
          </a:xfrm>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B825C8-34DE-A44A-AA1D-B3D1C8F627FC}" type="slidenum">
              <a:rPr lang="en-US" sz="1200">
                <a:solidFill>
                  <a:srgbClr val="000000"/>
                </a:solidFill>
              </a:rPr>
              <a:pPr eaLnBrk="1" hangingPunct="1"/>
              <a:t>15</a:t>
            </a:fld>
            <a:endParaRPr lang="en-US" sz="1200">
              <a:solidFill>
                <a:srgbClr val="000000"/>
              </a:solidFill>
            </a:endParaRPr>
          </a:p>
        </p:txBody>
      </p:sp>
      <p:sp>
        <p:nvSpPr>
          <p:cNvPr id="162818" name="Rectangle 2"/>
          <p:cNvSpPr>
            <a:spLocks noGrp="1" noRot="1" noChangeAspect="1" noChangeArrowheads="1" noTextEdit="1"/>
          </p:cNvSpPr>
          <p:nvPr>
            <p:ph type="sldImg"/>
          </p:nvPr>
        </p:nvSpPr>
        <p:spPr>
          <a:xfrm>
            <a:off x="1143000" y="685800"/>
            <a:ext cx="4572000" cy="3429000"/>
          </a:xfrm>
          <a:ln/>
        </p:spPr>
      </p:sp>
      <p:sp>
        <p:nvSpPr>
          <p:cNvPr id="162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88B605-CEEA-AD4D-9CE0-763A4BEB5A4B}" type="slidenum">
              <a:rPr lang="en-US" sz="1200">
                <a:solidFill>
                  <a:prstClr val="black"/>
                </a:solidFill>
              </a:rPr>
              <a:pPr eaLnBrk="1" hangingPunct="1"/>
              <a:t>17</a:t>
            </a:fld>
            <a:endParaRPr lang="en-US" sz="1200">
              <a:solidFill>
                <a:prstClr val="black"/>
              </a:solidFill>
            </a:endParaRPr>
          </a:p>
        </p:txBody>
      </p:sp>
      <p:sp>
        <p:nvSpPr>
          <p:cNvPr id="171010" name="Rectangle 2"/>
          <p:cNvSpPr>
            <a:spLocks noGrp="1" noRot="1" noChangeAspect="1" noChangeArrowheads="1" noTextEdit="1"/>
          </p:cNvSpPr>
          <p:nvPr>
            <p:ph type="sldImg"/>
          </p:nvPr>
        </p:nvSpPr>
        <p:spPr>
          <a:xfrm>
            <a:off x="1143000" y="685800"/>
            <a:ext cx="4572000" cy="3429000"/>
          </a:xfrm>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80C58A-703A-EF4A-96AD-195AE14441A4}" type="slidenum">
              <a:rPr lang="en-US" sz="1200">
                <a:solidFill>
                  <a:prstClr val="black"/>
                </a:solidFill>
              </a:rPr>
              <a:pPr eaLnBrk="1" hangingPunct="1"/>
              <a:t>18</a:t>
            </a:fld>
            <a:endParaRPr lang="en-US" sz="1200">
              <a:solidFill>
                <a:prstClr val="black"/>
              </a:solidFill>
            </a:endParaRPr>
          </a:p>
        </p:txBody>
      </p:sp>
      <p:sp>
        <p:nvSpPr>
          <p:cNvPr id="173058" name="Rectangle 2"/>
          <p:cNvSpPr>
            <a:spLocks noGrp="1" noRot="1" noChangeAspect="1" noChangeArrowheads="1" noTextEdit="1"/>
          </p:cNvSpPr>
          <p:nvPr>
            <p:ph type="sldImg"/>
          </p:nvPr>
        </p:nvSpPr>
        <p:spPr>
          <a:xfrm>
            <a:off x="1143000" y="685800"/>
            <a:ext cx="4572000" cy="3429000"/>
          </a:xfrm>
          <a:ln/>
        </p:spPr>
      </p:sp>
      <p:sp>
        <p:nvSpPr>
          <p:cNvPr id="173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598C37-F778-574D-A11F-89125C37E156}" type="slidenum">
              <a:rPr lang="en-US" sz="1200">
                <a:solidFill>
                  <a:prstClr val="black"/>
                </a:solidFill>
              </a:rPr>
              <a:pPr eaLnBrk="1" hangingPunct="1"/>
              <a:t>19</a:t>
            </a:fld>
            <a:endParaRPr lang="en-US" sz="1200">
              <a:solidFill>
                <a:prstClr val="black"/>
              </a:solidFill>
            </a:endParaRPr>
          </a:p>
        </p:txBody>
      </p:sp>
      <p:sp>
        <p:nvSpPr>
          <p:cNvPr id="175106" name="Rectangle 2"/>
          <p:cNvSpPr>
            <a:spLocks noGrp="1" noRot="1" noChangeAspect="1" noChangeArrowheads="1" noTextEdit="1"/>
          </p:cNvSpPr>
          <p:nvPr>
            <p:ph type="sldImg"/>
          </p:nvPr>
        </p:nvSpPr>
        <p:spPr>
          <a:xfrm>
            <a:off x="1143000" y="685800"/>
            <a:ext cx="4572000" cy="3429000"/>
          </a:xfrm>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4FBB03-4E66-184F-9807-6926152CF0D8}" type="slidenum">
              <a:rPr lang="en-US" sz="1200">
                <a:solidFill>
                  <a:prstClr val="black"/>
                </a:solidFill>
              </a:rPr>
              <a:pPr eaLnBrk="1" hangingPunct="1"/>
              <a:t>20</a:t>
            </a:fld>
            <a:endParaRPr lang="en-US" sz="1200">
              <a:solidFill>
                <a:prstClr val="black"/>
              </a:solidFill>
            </a:endParaRPr>
          </a:p>
        </p:txBody>
      </p:sp>
      <p:sp>
        <p:nvSpPr>
          <p:cNvPr id="179202" name="Rectangle 2"/>
          <p:cNvSpPr>
            <a:spLocks noGrp="1" noRot="1" noChangeAspect="1" noChangeArrowheads="1" noTextEdit="1"/>
          </p:cNvSpPr>
          <p:nvPr>
            <p:ph type="sldImg"/>
          </p:nvPr>
        </p:nvSpPr>
        <p:spPr>
          <a:xfrm>
            <a:off x="1143000" y="685800"/>
            <a:ext cx="4572000" cy="3429000"/>
          </a:xfrm>
          <a:ln/>
        </p:spPr>
      </p:sp>
      <p:sp>
        <p:nvSpPr>
          <p:cNvPr id="179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AC7600-D011-B449-8162-84BC21E47E27}" type="slidenum">
              <a:rPr lang="en-US" sz="1200">
                <a:solidFill>
                  <a:prstClr val="black"/>
                </a:solidFill>
              </a:rPr>
              <a:pPr eaLnBrk="1" hangingPunct="1"/>
              <a:t>21</a:t>
            </a:fld>
            <a:endParaRPr lang="en-US" sz="1200">
              <a:solidFill>
                <a:prstClr val="black"/>
              </a:solidFill>
            </a:endParaRPr>
          </a:p>
        </p:txBody>
      </p:sp>
      <p:sp>
        <p:nvSpPr>
          <p:cNvPr id="168962" name="Rectangle 2"/>
          <p:cNvSpPr>
            <a:spLocks noGrp="1" noRot="1" noChangeAspect="1" noChangeArrowheads="1"/>
          </p:cNvSpPr>
          <p:nvPr>
            <p:ph type="sldImg"/>
          </p:nvPr>
        </p:nvSpPr>
        <p:spPr>
          <a:xfrm>
            <a:off x="1143000" y="685800"/>
            <a:ext cx="4572000" cy="3429000"/>
          </a:xfrm>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42936FB-1F1E-964C-BE60-43CA0EF3D98E}" type="slidenum">
              <a:rPr lang="en-US" sz="1200">
                <a:solidFill>
                  <a:prstClr val="black"/>
                </a:solidFill>
              </a:rPr>
              <a:pPr eaLnBrk="1" hangingPunct="1"/>
              <a:t>23</a:t>
            </a:fld>
            <a:endParaRPr lang="en-US" sz="1200">
              <a:solidFill>
                <a:prstClr val="black"/>
              </a:solidFill>
            </a:endParaRPr>
          </a:p>
        </p:txBody>
      </p:sp>
      <p:sp>
        <p:nvSpPr>
          <p:cNvPr id="183298" name="Rectangle 2"/>
          <p:cNvSpPr>
            <a:spLocks noGrp="1" noRot="1" noChangeAspect="1" noChangeArrowheads="1" noTextEdit="1"/>
          </p:cNvSpPr>
          <p:nvPr>
            <p:ph type="sldImg"/>
          </p:nvPr>
        </p:nvSpPr>
        <p:spPr>
          <a:xfrm>
            <a:off x="1143000" y="685800"/>
            <a:ext cx="4572000" cy="3429000"/>
          </a:xfrm>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BEF994-9CEE-AD4C-AE0F-C088F935C459}" type="slidenum">
              <a:rPr lang="en-US" sz="1200">
                <a:solidFill>
                  <a:prstClr val="black"/>
                </a:solidFill>
              </a:rPr>
              <a:pPr eaLnBrk="1" hangingPunct="1"/>
              <a:t>24</a:t>
            </a:fld>
            <a:endParaRPr lang="en-US" sz="1200">
              <a:solidFill>
                <a:prstClr val="black"/>
              </a:solidFill>
            </a:endParaRPr>
          </a:p>
        </p:txBody>
      </p:sp>
      <p:sp>
        <p:nvSpPr>
          <p:cNvPr id="185346" name="Rectangle 2"/>
          <p:cNvSpPr>
            <a:spLocks noGrp="1" noRot="1" noChangeAspect="1" noChangeArrowheads="1" noTextEdit="1"/>
          </p:cNvSpPr>
          <p:nvPr>
            <p:ph type="sldImg"/>
          </p:nvPr>
        </p:nvSpPr>
        <p:spPr>
          <a:xfrm>
            <a:off x="1143000" y="685800"/>
            <a:ext cx="4572000" cy="3429000"/>
          </a:xfrm>
          <a:ln/>
        </p:spPr>
      </p:sp>
      <p:sp>
        <p:nvSpPr>
          <p:cNvPr id="185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We all have a variety of needs, but what do you </a:t>
            </a:r>
            <a:r>
              <a:rPr lang="en-US" b="1" i="1">
                <a:latin typeface="Arial"/>
                <a:cs typeface="Arial"/>
              </a:rPr>
              <a:t>need most</a:t>
            </a:r>
            <a:r>
              <a:rPr lang="en-US">
                <a:latin typeface="Arial"/>
                <a:cs typeface="Arial"/>
              </a:rPr>
              <a:t>?</a:t>
            </a:r>
          </a:p>
          <a:p>
            <a:r>
              <a:rPr lang="en-US">
                <a:latin typeface="Arial"/>
                <a:cs typeface="Arial"/>
              </a:rPr>
              <a:t>•</a:t>
            </a:r>
            <a:r>
              <a:rPr lang="en-US" baseline="0">
                <a:latin typeface="Arial"/>
                <a:cs typeface="Arial"/>
              </a:rPr>
              <a:t> Here's a hint: It relates to God.</a:t>
            </a:r>
            <a:endParaRPr lang="en-US">
              <a:latin typeface="Arial"/>
              <a:cs typeface="Arial"/>
            </a:endParaRPr>
          </a:p>
          <a:p>
            <a:r>
              <a:rPr lang="en-US">
                <a:latin typeface="Arial"/>
                <a:cs typeface="Arial"/>
              </a:rPr>
              <a:t>Think of a one</a:t>
            </a:r>
            <a:r>
              <a:rPr lang="en-US" baseline="0">
                <a:latin typeface="Arial"/>
                <a:cs typeface="Arial"/>
              </a:rPr>
              <a:t>-word answer.</a:t>
            </a:r>
          </a:p>
          <a:p>
            <a:r>
              <a:rPr lang="en-US">
                <a:latin typeface="Arial"/>
                <a:cs typeface="Arial"/>
              </a:rPr>
              <a:t>Now discuss this with the person next to you for the next 30 seconds.</a:t>
            </a:r>
          </a:p>
          <a:p>
            <a:r>
              <a:rPr lang="en-US">
                <a:latin typeface="Arial"/>
                <a:cs typeface="Arial"/>
              </a:rPr>
              <a:t>• Some might think this</a:t>
            </a:r>
            <a:r>
              <a:rPr lang="en-US" baseline="0">
                <a:latin typeface="Arial"/>
                <a:cs typeface="Arial"/>
              </a:rPr>
              <a:t> place is only about money—so you think I am introducing a sermon on giving!</a:t>
            </a:r>
          </a:p>
          <a:p>
            <a:r>
              <a:rPr lang="en-US" baseline="0">
                <a:latin typeface="Arial"/>
                <a:cs typeface="Arial"/>
              </a:rPr>
              <a:t>• Others say that telling others about Christ is our most vital need.</a:t>
            </a:r>
          </a:p>
          <a:p>
            <a:r>
              <a:rPr lang="en-US" baseline="0">
                <a:latin typeface="Arial"/>
                <a:cs typeface="Arial"/>
              </a:rPr>
              <a:t>• Still others think that the most important thing any of us can do is to read the Bible.</a:t>
            </a:r>
          </a:p>
          <a:p>
            <a:r>
              <a:rPr lang="en-US" baseline="0">
                <a:latin typeface="Arial"/>
                <a:cs typeface="Arial"/>
              </a:rPr>
              <a:t>• Or is going to church just about the most vital action?</a:t>
            </a:r>
          </a:p>
          <a:p>
            <a:r>
              <a:rPr lang="en-US" baseline="0">
                <a:latin typeface="Arial"/>
                <a:cs typeface="Arial"/>
              </a:rPr>
              <a:t>• More generally, isn't obeying God the key thing above all else?</a:t>
            </a:r>
          </a:p>
          <a:p>
            <a:r>
              <a:rPr lang="en-US" baseline="0">
                <a:latin typeface="Arial"/>
                <a:cs typeface="Arial"/>
              </a:rPr>
              <a:t>• How about talking to Him? Shouldn't that be above everything?</a:t>
            </a:r>
          </a:p>
          <a:p>
            <a:r>
              <a:rPr lang="en-US" baseline="0">
                <a:latin typeface="Arial"/>
                <a:cs typeface="Arial"/>
              </a:rPr>
              <a:t>I wonder what you think.</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2</a:t>
            </a:fld>
            <a:endParaRPr lang="en-US"/>
          </a:p>
        </p:txBody>
      </p:sp>
    </p:spTree>
    <p:extLst>
      <p:ext uri="{BB962C8B-B14F-4D97-AF65-F5344CB8AC3E}">
        <p14:creationId xmlns:p14="http://schemas.microsoft.com/office/powerpoint/2010/main" val="2079095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77DF3-2BE9-684C-990F-F4CBC46FB5F0}" type="slidenum">
              <a:rPr lang="en-US" sz="1200">
                <a:solidFill>
                  <a:prstClr val="black"/>
                </a:solidFill>
              </a:rPr>
              <a:pPr eaLnBrk="1" hangingPunct="1"/>
              <a:t>25</a:t>
            </a:fld>
            <a:endParaRPr lang="en-US" sz="1200">
              <a:solidFill>
                <a:prstClr val="black"/>
              </a:solidFill>
            </a:endParaRPr>
          </a:p>
        </p:txBody>
      </p:sp>
      <p:sp>
        <p:nvSpPr>
          <p:cNvPr id="187394" name="Rectangle 2"/>
          <p:cNvSpPr>
            <a:spLocks noGrp="1" noRot="1" noChangeAspect="1" noChangeArrowheads="1" noTextEdit="1"/>
          </p:cNvSpPr>
          <p:nvPr>
            <p:ph type="sldImg"/>
          </p:nvPr>
        </p:nvSpPr>
        <p:spPr>
          <a:xfrm>
            <a:off x="1143000" y="685800"/>
            <a:ext cx="4572000" cy="3429000"/>
          </a:xfrm>
          <a:ln/>
        </p:spPr>
      </p:sp>
      <p:sp>
        <p:nvSpPr>
          <p:cNvPr id="187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53B64E-C385-A746-8175-74BF831E68DE}" type="slidenum">
              <a:rPr lang="en-US" sz="1200">
                <a:solidFill>
                  <a:prstClr val="black"/>
                </a:solidFill>
              </a:rPr>
              <a:pPr eaLnBrk="1" hangingPunct="1"/>
              <a:t>26</a:t>
            </a:fld>
            <a:endParaRPr lang="en-US" sz="1200">
              <a:solidFill>
                <a:prstClr val="black"/>
              </a:solidFill>
            </a:endParaRPr>
          </a:p>
        </p:txBody>
      </p:sp>
      <p:sp>
        <p:nvSpPr>
          <p:cNvPr id="189442" name="Rectangle 2"/>
          <p:cNvSpPr>
            <a:spLocks noGrp="1" noRot="1" noChangeAspect="1" noChangeArrowheads="1"/>
          </p:cNvSpPr>
          <p:nvPr>
            <p:ph type="sldImg"/>
          </p:nvPr>
        </p:nvSpPr>
        <p:spPr>
          <a:xfrm>
            <a:off x="1143000" y="685800"/>
            <a:ext cx="4572000" cy="3429000"/>
          </a:xfrm>
          <a:solidFill>
            <a:srgbClr val="FFFFFF"/>
          </a:solidFill>
          <a:ln/>
        </p:spPr>
      </p:sp>
      <p:sp>
        <p:nvSpPr>
          <p:cNvPr id="1894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537D29-02D1-1849-AEEC-E49D83A4E402}" type="slidenum">
              <a:rPr lang="en-US" sz="1200">
                <a:solidFill>
                  <a:prstClr val="black"/>
                </a:solidFill>
              </a:rPr>
              <a:pPr eaLnBrk="1" hangingPunct="1"/>
              <a:t>27</a:t>
            </a:fld>
            <a:endParaRPr lang="en-US" sz="1200">
              <a:solidFill>
                <a:prstClr val="black"/>
              </a:solidFill>
            </a:endParaRPr>
          </a:p>
        </p:txBody>
      </p:sp>
      <p:sp>
        <p:nvSpPr>
          <p:cNvPr id="191490" name="Rectangle 2"/>
          <p:cNvSpPr>
            <a:spLocks noGrp="1" noRot="1" noChangeAspect="1" noChangeArrowheads="1" noTextEdit="1"/>
          </p:cNvSpPr>
          <p:nvPr>
            <p:ph type="sldImg"/>
          </p:nvPr>
        </p:nvSpPr>
        <p:spPr>
          <a:xfrm>
            <a:off x="1143000" y="685800"/>
            <a:ext cx="4572000" cy="3429000"/>
          </a:xfrm>
          <a:ln/>
        </p:spPr>
      </p:sp>
      <p:sp>
        <p:nvSpPr>
          <p:cNvPr id="191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DDAF47-FA59-3A42-BF72-3A9E64CBCFBB}" type="slidenum">
              <a:rPr lang="en-US" sz="1200">
                <a:solidFill>
                  <a:srgbClr val="000000"/>
                </a:solidFill>
              </a:rPr>
              <a:pPr eaLnBrk="1" hangingPunct="1"/>
              <a:t>28</a:t>
            </a:fld>
            <a:endParaRPr lang="en-US" sz="1200">
              <a:solidFill>
                <a:srgbClr val="000000"/>
              </a:solidFill>
            </a:endParaRPr>
          </a:p>
        </p:txBody>
      </p:sp>
      <p:sp>
        <p:nvSpPr>
          <p:cNvPr id="193538" name="Rectangle 2"/>
          <p:cNvSpPr>
            <a:spLocks noGrp="1" noRot="1" noChangeAspect="1" noChangeArrowheads="1" noTextEdit="1"/>
          </p:cNvSpPr>
          <p:nvPr>
            <p:ph type="sldImg"/>
          </p:nvPr>
        </p:nvSpPr>
        <p:spPr>
          <a:xfrm>
            <a:off x="1143000" y="685800"/>
            <a:ext cx="4572000" cy="3429000"/>
          </a:xfrm>
          <a:ln/>
        </p:spPr>
      </p:sp>
      <p:sp>
        <p:nvSpPr>
          <p:cNvPr id="193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107865-ADFA-E845-A324-D387D24882F2}" type="slidenum">
              <a:rPr lang="en-US" sz="1200">
                <a:solidFill>
                  <a:srgbClr val="000000"/>
                </a:solidFill>
              </a:rPr>
              <a:pPr eaLnBrk="1" hangingPunct="1"/>
              <a:t>29</a:t>
            </a:fld>
            <a:endParaRPr lang="en-US" sz="1200">
              <a:solidFill>
                <a:srgbClr val="000000"/>
              </a:solidFill>
            </a:endParaRPr>
          </a:p>
        </p:txBody>
      </p:sp>
      <p:sp>
        <p:nvSpPr>
          <p:cNvPr id="195586" name="Rectangle 2"/>
          <p:cNvSpPr>
            <a:spLocks noGrp="1" noRot="1" noChangeAspect="1" noChangeArrowheads="1" noTextEdit="1"/>
          </p:cNvSpPr>
          <p:nvPr>
            <p:ph type="sldImg"/>
          </p:nvPr>
        </p:nvSpPr>
        <p:spPr>
          <a:xfrm>
            <a:off x="1143000" y="685800"/>
            <a:ext cx="4572000" cy="3429000"/>
          </a:xfrm>
          <a:ln/>
        </p:spPr>
      </p:sp>
      <p:sp>
        <p:nvSpPr>
          <p:cNvPr id="195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7E3272-B81C-484E-BD0F-1C12BD0F0148}" type="slidenum">
              <a:rPr lang="en-US" sz="1200">
                <a:solidFill>
                  <a:prstClr val="black"/>
                </a:solidFill>
              </a:rPr>
              <a:pPr eaLnBrk="1" hangingPunct="1"/>
              <a:t>30</a:t>
            </a:fld>
            <a:endParaRPr lang="en-US" sz="1200">
              <a:solidFill>
                <a:prstClr val="black"/>
              </a:solidFill>
            </a:endParaRPr>
          </a:p>
        </p:txBody>
      </p:sp>
      <p:sp>
        <p:nvSpPr>
          <p:cNvPr id="197634" name="Rectangle 2"/>
          <p:cNvSpPr>
            <a:spLocks noGrp="1" noRot="1" noChangeAspect="1" noChangeArrowheads="1" noTextEdit="1"/>
          </p:cNvSpPr>
          <p:nvPr>
            <p:ph type="sldImg"/>
          </p:nvPr>
        </p:nvSpPr>
        <p:spPr>
          <a:xfrm>
            <a:off x="1143000" y="685800"/>
            <a:ext cx="4572000" cy="3429000"/>
          </a:xfrm>
          <a:ln/>
        </p:spPr>
      </p:sp>
      <p:sp>
        <p:nvSpPr>
          <p:cNvPr id="197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0BED2E-A458-EC43-A2DA-62C87E3995C0}" type="slidenum">
              <a:rPr lang="en-US" sz="1200">
                <a:solidFill>
                  <a:prstClr val="black"/>
                </a:solidFill>
              </a:rPr>
              <a:pPr eaLnBrk="1" hangingPunct="1"/>
              <a:t>31</a:t>
            </a:fld>
            <a:endParaRPr lang="en-US" sz="1200">
              <a:solidFill>
                <a:prstClr val="black"/>
              </a:solidFill>
            </a:endParaRPr>
          </a:p>
        </p:txBody>
      </p:sp>
      <p:sp>
        <p:nvSpPr>
          <p:cNvPr id="199682" name="Rectangle 2"/>
          <p:cNvSpPr>
            <a:spLocks noGrp="1" noRot="1" noChangeAspect="1" noChangeArrowheads="1" noTextEdit="1"/>
          </p:cNvSpPr>
          <p:nvPr>
            <p:ph type="sldImg"/>
          </p:nvPr>
        </p:nvSpPr>
        <p:spPr>
          <a:xfrm>
            <a:off x="1143000" y="685800"/>
            <a:ext cx="4572000" cy="3429000"/>
          </a:xfrm>
          <a:ln/>
        </p:spPr>
      </p:sp>
      <p:sp>
        <p:nvSpPr>
          <p:cNvPr id="199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8267A8-A1DA-3245-9E8F-9DC2EC16E549}" type="slidenum">
              <a:rPr lang="en-US" sz="1200">
                <a:solidFill>
                  <a:prstClr val="black"/>
                </a:solidFill>
              </a:rPr>
              <a:pPr eaLnBrk="1" hangingPunct="1"/>
              <a:t>32</a:t>
            </a:fld>
            <a:endParaRPr lang="en-US" sz="1200">
              <a:solidFill>
                <a:prstClr val="black"/>
              </a:solidFill>
            </a:endParaRPr>
          </a:p>
        </p:txBody>
      </p:sp>
      <p:sp>
        <p:nvSpPr>
          <p:cNvPr id="203778" name="Rectangle 2"/>
          <p:cNvSpPr>
            <a:spLocks noGrp="1" noRot="1" noChangeAspect="1" noChangeArrowheads="1" noTextEdit="1"/>
          </p:cNvSpPr>
          <p:nvPr>
            <p:ph type="sldImg"/>
          </p:nvPr>
        </p:nvSpPr>
        <p:spPr>
          <a:xfrm>
            <a:off x="1143000" y="685800"/>
            <a:ext cx="4572000" cy="3429000"/>
          </a:xfrm>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9F9856B-4117-374C-BF7C-8F042BD93D27}" type="slidenum">
              <a:rPr lang="en-US" sz="1200">
                <a:solidFill>
                  <a:prstClr val="black"/>
                </a:solidFill>
              </a:rPr>
              <a:pPr eaLnBrk="1" hangingPunct="1"/>
              <a:t>33</a:t>
            </a:fld>
            <a:endParaRPr lang="en-US" sz="1200">
              <a:solidFill>
                <a:prstClr val="black"/>
              </a:solidFill>
            </a:endParaRPr>
          </a:p>
        </p:txBody>
      </p:sp>
      <p:sp>
        <p:nvSpPr>
          <p:cNvPr id="214018" name="Rectangle 2"/>
          <p:cNvSpPr>
            <a:spLocks noGrp="1" noRot="1" noChangeAspect="1" noChangeArrowheads="1" noTextEdit="1"/>
          </p:cNvSpPr>
          <p:nvPr>
            <p:ph type="sldImg"/>
          </p:nvPr>
        </p:nvSpPr>
        <p:spPr>
          <a:xfrm>
            <a:off x="1143000" y="685800"/>
            <a:ext cx="4572000" cy="3429000"/>
          </a:xfrm>
          <a:ln/>
        </p:spPr>
      </p:sp>
      <p:sp>
        <p:nvSpPr>
          <p:cNvPr id="214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B9334E-F9A4-EE48-ACA5-B207F6FE4A8F}" type="slidenum">
              <a:rPr lang="en-US" sz="1200">
                <a:solidFill>
                  <a:prstClr val="black"/>
                </a:solidFill>
              </a:rPr>
              <a:pPr eaLnBrk="1" hangingPunct="1"/>
              <a:t>34</a:t>
            </a:fld>
            <a:endParaRPr lang="en-US" sz="1200">
              <a:solidFill>
                <a:prstClr val="black"/>
              </a:solidFill>
            </a:endParaRPr>
          </a:p>
        </p:txBody>
      </p:sp>
      <p:sp>
        <p:nvSpPr>
          <p:cNvPr id="21606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AAD684-0DED-7A4A-A656-8372B2E1A535}" type="slidenum">
              <a:rPr lang="en-US" sz="1200">
                <a:solidFill>
                  <a:prstClr val="black"/>
                </a:solidFill>
              </a:rPr>
              <a:pPr eaLnBrk="1" hangingPunct="1"/>
              <a:t>3</a:t>
            </a:fld>
            <a:endParaRPr lang="en-US" sz="1200">
              <a:solidFill>
                <a:prstClr val="black"/>
              </a:solidFill>
            </a:endParaRPr>
          </a:p>
        </p:txBody>
      </p:sp>
      <p:sp>
        <p:nvSpPr>
          <p:cNvPr id="148482" name="Rectangle 2"/>
          <p:cNvSpPr>
            <a:spLocks noGrp="1" noRot="1" noChangeAspect="1" noChangeArrowheads="1"/>
          </p:cNvSpPr>
          <p:nvPr>
            <p:ph type="sldImg"/>
          </p:nvPr>
        </p:nvSpPr>
        <p:spPr>
          <a:xfrm>
            <a:off x="1143000" y="685800"/>
            <a:ext cx="4572000" cy="3429000"/>
          </a:xfrm>
          <a:solidFill>
            <a:srgbClr val="FFFFFF"/>
          </a:solidFill>
          <a:ln/>
        </p:spPr>
      </p:sp>
      <p:sp>
        <p:nvSpPr>
          <p:cNvPr id="1484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a:p>
            <a:pPr eaLnBrk="1" hangingPunct="1"/>
            <a:r>
              <a:rPr lang="en-US">
                <a:latin typeface="Arial" charset="0"/>
              </a:rPr>
              <a:t>If you open</a:t>
            </a:r>
            <a:r>
              <a:rPr lang="en-US" baseline="0">
                <a:latin typeface="Arial" charset="0"/>
              </a:rPr>
              <a:t> your Bible to the middle, it's likely that your eyes will fall on the book of Psalms.</a:t>
            </a:r>
          </a:p>
          <a:p>
            <a:pPr eaLnBrk="1" hangingPunct="1"/>
            <a:r>
              <a:rPr lang="en-US" baseline="0">
                <a:latin typeface="Arial" charset="0"/>
              </a:rPr>
              <a:t>• It lies right at the center of the your Bible, probably for good reason. </a:t>
            </a:r>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F77DF5-0DB8-334A-BA5F-6C01D37B996A}" type="slidenum">
              <a:rPr lang="en-US" sz="1200">
                <a:solidFill>
                  <a:prstClr val="black"/>
                </a:solidFill>
              </a:rPr>
              <a:pPr eaLnBrk="1" hangingPunct="1"/>
              <a:t>35</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9B0257-14E5-0340-AAFC-34C58F3C832B}" type="slidenum">
              <a:rPr lang="en-US" sz="1200">
                <a:solidFill>
                  <a:prstClr val="black"/>
                </a:solidFill>
              </a:rPr>
              <a:pPr eaLnBrk="1" hangingPunct="1"/>
              <a:t>36</a:t>
            </a:fld>
            <a:endParaRPr lang="en-US" sz="1200">
              <a:solidFill>
                <a:prstClr val="black"/>
              </a:solidFill>
            </a:endParaRPr>
          </a:p>
        </p:txBody>
      </p:sp>
      <p:sp>
        <p:nvSpPr>
          <p:cNvPr id="220162" name="Rectangle 2"/>
          <p:cNvSpPr>
            <a:spLocks noGrp="1" noRot="1" noChangeAspect="1" noChangeArrowheads="1" noTextEdit="1"/>
          </p:cNvSpPr>
          <p:nvPr>
            <p:ph type="sldImg"/>
          </p:nvPr>
        </p:nvSpPr>
        <p:spPr>
          <a:xfrm>
            <a:off x="1143000" y="685800"/>
            <a:ext cx="4572000" cy="3429000"/>
          </a:xfrm>
          <a:ln/>
        </p:spPr>
      </p:sp>
      <p:sp>
        <p:nvSpPr>
          <p:cNvPr id="220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AA328F-2DCB-9F44-9D39-85C524B2D0E1}" type="slidenum">
              <a:rPr lang="en-US" sz="1200">
                <a:solidFill>
                  <a:prstClr val="black"/>
                </a:solidFill>
              </a:rPr>
              <a:pPr eaLnBrk="1" hangingPunct="1"/>
              <a:t>37</a:t>
            </a:fld>
            <a:endParaRPr lang="en-US" sz="1200">
              <a:solidFill>
                <a:prstClr val="black"/>
              </a:solidFill>
            </a:endParaRPr>
          </a:p>
        </p:txBody>
      </p:sp>
      <p:sp>
        <p:nvSpPr>
          <p:cNvPr id="222210" name="Rectangle 2"/>
          <p:cNvSpPr>
            <a:spLocks noGrp="1" noRot="1" noChangeAspect="1" noChangeArrowheads="1"/>
          </p:cNvSpPr>
          <p:nvPr>
            <p:ph type="sldImg"/>
          </p:nvPr>
        </p:nvSpPr>
        <p:spPr>
          <a:xfrm>
            <a:off x="1143000" y="685800"/>
            <a:ext cx="4572000" cy="3429000"/>
          </a:xfrm>
          <a:solidFill>
            <a:srgbClr val="FFFFFF"/>
          </a:solidFill>
          <a:ln/>
        </p:spPr>
      </p:sp>
      <p:sp>
        <p:nvSpPr>
          <p:cNvPr id="2222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31F618-B5D8-5449-AF0B-8D9B0247BA35}" type="slidenum">
              <a:rPr lang="en-US" sz="1200">
                <a:solidFill>
                  <a:prstClr val="black"/>
                </a:solidFill>
              </a:rPr>
              <a:pPr eaLnBrk="1" hangingPunct="1"/>
              <a:t>38</a:t>
            </a:fld>
            <a:endParaRPr lang="en-US" sz="1200">
              <a:solidFill>
                <a:prstClr val="black"/>
              </a:solidFill>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0E9E99-301C-2841-BFE4-10A2B1E8A6AC}" type="slidenum">
              <a:rPr lang="en-US" sz="1200">
                <a:solidFill>
                  <a:prstClr val="black"/>
                </a:solidFill>
              </a:rPr>
              <a:pPr eaLnBrk="1" hangingPunct="1"/>
              <a:t>39</a:t>
            </a:fld>
            <a:endParaRPr lang="en-US" sz="1200">
              <a:solidFill>
                <a:prstClr val="black"/>
              </a:solidFill>
            </a:endParaRPr>
          </a:p>
        </p:txBody>
      </p:sp>
      <p:sp>
        <p:nvSpPr>
          <p:cNvPr id="226306" name="Rectangle 2"/>
          <p:cNvSpPr>
            <a:spLocks noGrp="1" noRot="1" noChangeAspect="1" noChangeArrowheads="1" noTextEdit="1"/>
          </p:cNvSpPr>
          <p:nvPr>
            <p:ph type="sldImg"/>
          </p:nvPr>
        </p:nvSpPr>
        <p:spPr>
          <a:xfrm>
            <a:off x="1143000" y="685800"/>
            <a:ext cx="4572000" cy="3429000"/>
          </a:xfrm>
          <a:ln/>
        </p:spPr>
      </p:sp>
      <p:sp>
        <p:nvSpPr>
          <p:cNvPr id="226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27F7D2-A93C-5C41-9428-7D0F731CDE57}" type="slidenum">
              <a:rPr lang="en-US" sz="1200">
                <a:solidFill>
                  <a:prstClr val="black"/>
                </a:solidFill>
              </a:rPr>
              <a:pPr eaLnBrk="1" hangingPunct="1"/>
              <a:t>40</a:t>
            </a:fld>
            <a:endParaRPr lang="en-US" sz="1200">
              <a:solidFill>
                <a:prstClr val="black"/>
              </a:solidFill>
            </a:endParaRPr>
          </a:p>
        </p:txBody>
      </p:sp>
      <p:sp>
        <p:nvSpPr>
          <p:cNvPr id="228354" name="Rectangle 2"/>
          <p:cNvSpPr>
            <a:spLocks noGrp="1" noRot="1" noChangeAspect="1" noChangeArrowheads="1"/>
          </p:cNvSpPr>
          <p:nvPr>
            <p:ph type="sldImg"/>
          </p:nvPr>
        </p:nvSpPr>
        <p:spPr>
          <a:xfrm>
            <a:off x="1143000" y="685800"/>
            <a:ext cx="4572000" cy="3429000"/>
          </a:xfrm>
          <a:solidFill>
            <a:srgbClr val="FFFFFF"/>
          </a:solidFill>
          <a:ln/>
        </p:spPr>
      </p:sp>
      <p:sp>
        <p:nvSpPr>
          <p:cNvPr id="228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8D6336-A609-7946-B622-6C7023121A7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rPr>
              <a:t>The five books likely represent periods of compilation. Even though Ps 72 ends the second book with “this concludes the prayers of David son of Jesse” (72:20), it did so only at that point of the development of the whole book. Yet within the 600 years of enlarging the book(s) from about 1000 to 400 BC, at least 17 more Davidic psalms would be added. We do not know the author of 50 psalms, so some of these also may have been written by David. This all shows us that, in a human sense, David and the covenant God gave him occupy the primary theme of the work. </a:t>
            </a:r>
          </a:p>
        </p:txBody>
      </p:sp>
    </p:spTree>
    <p:extLst>
      <p:ext uri="{BB962C8B-B14F-4D97-AF65-F5344CB8AC3E}">
        <p14:creationId xmlns:p14="http://schemas.microsoft.com/office/powerpoint/2010/main" val="3333554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800A40-32E9-674B-87E3-034A62A83489}" type="slidenum">
              <a:rPr lang="en-US" sz="1200">
                <a:solidFill>
                  <a:prstClr val="black"/>
                </a:solidFill>
              </a:rPr>
              <a:pPr eaLnBrk="1" hangingPunct="1"/>
              <a:t>43</a:t>
            </a:fld>
            <a:endParaRPr lang="en-US" sz="1200">
              <a:solidFill>
                <a:prstClr val="black"/>
              </a:solidFill>
            </a:endParaRPr>
          </a:p>
        </p:txBody>
      </p:sp>
      <p:sp>
        <p:nvSpPr>
          <p:cNvPr id="238594" name="Rectangle 2"/>
          <p:cNvSpPr>
            <a:spLocks noGrp="1" noRot="1" noChangeAspect="1" noChangeArrowheads="1"/>
          </p:cNvSpPr>
          <p:nvPr>
            <p:ph type="sldImg"/>
          </p:nvPr>
        </p:nvSpPr>
        <p:spPr>
          <a:xfrm>
            <a:off x="1143000" y="685800"/>
            <a:ext cx="4572000" cy="3429000"/>
          </a:xfrm>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A0867D-6E21-8C48-99C1-266BF972207F}" type="slidenum">
              <a:rPr lang="en-US" sz="1200">
                <a:solidFill>
                  <a:srgbClr val="000000"/>
                </a:solidFill>
              </a:rPr>
              <a:pPr eaLnBrk="1" hangingPunct="1"/>
              <a:t>44</a:t>
            </a:fld>
            <a:endParaRPr lang="en-US" sz="1200">
              <a:solidFill>
                <a:srgbClr val="000000"/>
              </a:solidFill>
            </a:endParaRPr>
          </a:p>
        </p:txBody>
      </p:sp>
      <p:sp>
        <p:nvSpPr>
          <p:cNvPr id="240642" name="Rectangle 2"/>
          <p:cNvSpPr>
            <a:spLocks noGrp="1" noRot="1" noChangeAspect="1" noChangeArrowheads="1"/>
          </p:cNvSpPr>
          <p:nvPr>
            <p:ph type="sldImg"/>
          </p:nvPr>
        </p:nvSpPr>
        <p:spPr>
          <a:xfrm>
            <a:off x="1143000" y="685800"/>
            <a:ext cx="4572000" cy="3429000"/>
          </a:xfrm>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A0AC1E-A3CA-C64B-A1CF-64F8E50B128C}" type="slidenum">
              <a:rPr lang="en-US" sz="1200">
                <a:solidFill>
                  <a:srgbClr val="000000"/>
                </a:solidFill>
              </a:rPr>
              <a:pPr eaLnBrk="1" hangingPunct="1"/>
              <a:t>45</a:t>
            </a:fld>
            <a:endParaRPr lang="en-US" sz="1200">
              <a:solidFill>
                <a:srgbClr val="000000"/>
              </a:solidFill>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4AE54FB-F5B9-0B4E-A647-6E2FA3D2E91B}" type="slidenum">
              <a:rPr lang="en-US" sz="1200">
                <a:solidFill>
                  <a:srgbClr val="000000"/>
                </a:solidFill>
              </a:rPr>
              <a:pPr eaLnBrk="1" hangingPunct="1"/>
              <a:t>46</a:t>
            </a:fld>
            <a:endParaRPr lang="en-US" sz="1200">
              <a:solidFill>
                <a:srgbClr val="000000"/>
              </a:solidFill>
            </a:endParaRPr>
          </a:p>
        </p:txBody>
      </p:sp>
      <p:sp>
        <p:nvSpPr>
          <p:cNvPr id="244738" name="Rectangle 2"/>
          <p:cNvSpPr>
            <a:spLocks noGrp="1" noRot="1" noChangeAspect="1" noChangeArrowheads="1"/>
          </p:cNvSpPr>
          <p:nvPr>
            <p:ph type="sldImg"/>
          </p:nvPr>
        </p:nvSpPr>
        <p:spPr>
          <a:xfrm>
            <a:off x="1143000" y="685800"/>
            <a:ext cx="4572000" cy="3429000"/>
          </a:xfrm>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28CD6-889A-6042-8B51-F228FB414869}" type="slidenum">
              <a:rPr lang="en-US" sz="1200">
                <a:solidFill>
                  <a:srgbClr val="000000"/>
                </a:solidFill>
              </a:rPr>
              <a:pPr eaLnBrk="1" hangingPunct="1"/>
              <a:t>47</a:t>
            </a:fld>
            <a:endParaRPr lang="en-US" sz="1200">
              <a:solidFill>
                <a:srgbClr val="000000"/>
              </a:solidFill>
            </a:endParaRPr>
          </a:p>
        </p:txBody>
      </p:sp>
      <p:sp>
        <p:nvSpPr>
          <p:cNvPr id="246786" name="Rectangle 2"/>
          <p:cNvSpPr>
            <a:spLocks noGrp="1" noRot="1" noChangeAspect="1" noChangeArrowheads="1"/>
          </p:cNvSpPr>
          <p:nvPr>
            <p:ph type="sldImg"/>
          </p:nvPr>
        </p:nvSpPr>
        <p:spPr>
          <a:xfrm>
            <a:off x="1143000" y="685800"/>
            <a:ext cx="4572000" cy="3429000"/>
          </a:xfrm>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8761FFA-60F2-B441-A224-40E138D8BE9A}" type="slidenum">
              <a:rPr lang="en-US" sz="1200">
                <a:solidFill>
                  <a:srgbClr val="000000"/>
                </a:solidFill>
              </a:rPr>
              <a:pPr eaLnBrk="1" hangingPunct="1"/>
              <a:t>48</a:t>
            </a:fld>
            <a:endParaRPr lang="en-US" sz="1200">
              <a:solidFill>
                <a:srgbClr val="000000"/>
              </a:solidFill>
            </a:endParaRPr>
          </a:p>
        </p:txBody>
      </p:sp>
      <p:sp>
        <p:nvSpPr>
          <p:cNvPr id="248834" name="Rectangle 2"/>
          <p:cNvSpPr>
            <a:spLocks noGrp="1" noRot="1" noChangeAspect="1" noChangeArrowheads="1"/>
          </p:cNvSpPr>
          <p:nvPr>
            <p:ph type="sldImg"/>
          </p:nvPr>
        </p:nvSpPr>
        <p:spPr>
          <a:xfrm>
            <a:off x="1143000" y="685800"/>
            <a:ext cx="4572000" cy="3429000"/>
          </a:xfrm>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05070E-0C57-5644-B33B-7296B39E6D12}" type="slidenum">
              <a:rPr lang="en-US" sz="1200">
                <a:solidFill>
                  <a:srgbClr val="000000"/>
                </a:solidFill>
              </a:rPr>
              <a:pPr eaLnBrk="1" hangingPunct="1"/>
              <a:t>49</a:t>
            </a:fld>
            <a:endParaRPr lang="en-US" sz="1200">
              <a:solidFill>
                <a:srgbClr val="000000"/>
              </a:solidFill>
            </a:endParaRPr>
          </a:p>
        </p:txBody>
      </p:sp>
      <p:sp>
        <p:nvSpPr>
          <p:cNvPr id="250882" name="Rectangle 2"/>
          <p:cNvSpPr>
            <a:spLocks noGrp="1" noRot="1" noChangeAspect="1" noChangeArrowheads="1"/>
          </p:cNvSpPr>
          <p:nvPr>
            <p:ph type="sldImg"/>
          </p:nvPr>
        </p:nvSpPr>
        <p:spPr>
          <a:xfrm>
            <a:off x="1143000" y="685800"/>
            <a:ext cx="4572000" cy="3429000"/>
          </a:xfrm>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1ED9D8-31AF-E843-9D0D-0CC0D67AB418}" type="slidenum">
              <a:rPr lang="en-US" sz="1200">
                <a:solidFill>
                  <a:srgbClr val="000000"/>
                </a:solidFill>
              </a:rPr>
              <a:pPr eaLnBrk="1" hangingPunct="1"/>
              <a:t>50</a:t>
            </a:fld>
            <a:endParaRPr lang="en-US" sz="1200">
              <a:solidFill>
                <a:srgbClr val="000000"/>
              </a:solidFill>
            </a:endParaRPr>
          </a:p>
        </p:txBody>
      </p:sp>
      <p:sp>
        <p:nvSpPr>
          <p:cNvPr id="252930" name="Rectangle 2"/>
          <p:cNvSpPr>
            <a:spLocks noGrp="1" noRot="1" noChangeAspect="1" noChangeArrowheads="1"/>
          </p:cNvSpPr>
          <p:nvPr>
            <p:ph type="sldImg"/>
          </p:nvPr>
        </p:nvSpPr>
        <p:spPr>
          <a:xfrm>
            <a:off x="1143000" y="685800"/>
            <a:ext cx="4572000" cy="34290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D35C42A-E349-C649-9263-DBB2FE3BFBF4}" type="slidenum">
              <a:rPr lang="en-US" sz="1200">
                <a:solidFill>
                  <a:srgbClr val="000000"/>
                </a:solidFill>
              </a:rPr>
              <a:pPr eaLnBrk="1" hangingPunct="1"/>
              <a:t>51</a:t>
            </a:fld>
            <a:endParaRPr lang="en-US" sz="1200">
              <a:solidFill>
                <a:srgbClr val="000000"/>
              </a:solidFill>
            </a:endParaRPr>
          </a:p>
        </p:txBody>
      </p:sp>
      <p:sp>
        <p:nvSpPr>
          <p:cNvPr id="254978" name="Rectangle 2"/>
          <p:cNvSpPr>
            <a:spLocks noGrp="1" noRot="1" noChangeAspect="1" noChangeArrowheads="1"/>
          </p:cNvSpPr>
          <p:nvPr>
            <p:ph type="sldImg"/>
          </p:nvPr>
        </p:nvSpPr>
        <p:spPr>
          <a:xfrm>
            <a:off x="1143000" y="685800"/>
            <a:ext cx="4572000" cy="3429000"/>
          </a:xfrm>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74129D-D50D-9C49-BDF4-F281BBFD6449}" type="slidenum">
              <a:rPr lang="en-US" sz="1200">
                <a:solidFill>
                  <a:srgbClr val="000000"/>
                </a:solidFill>
              </a:rPr>
              <a:pPr eaLnBrk="1" hangingPunct="1"/>
              <a:t>52</a:t>
            </a:fld>
            <a:endParaRPr lang="en-US" sz="1200">
              <a:solidFill>
                <a:srgbClr val="000000"/>
              </a:solidFill>
            </a:endParaRPr>
          </a:p>
        </p:txBody>
      </p:sp>
      <p:sp>
        <p:nvSpPr>
          <p:cNvPr id="257026" name="Rectangle 2"/>
          <p:cNvSpPr>
            <a:spLocks noGrp="1" noRot="1" noChangeAspect="1" noChangeArrowheads="1"/>
          </p:cNvSpPr>
          <p:nvPr>
            <p:ph type="sldImg"/>
          </p:nvPr>
        </p:nvSpPr>
        <p:spPr>
          <a:xfrm>
            <a:off x="1143000" y="685800"/>
            <a:ext cx="4572000" cy="3429000"/>
          </a:xfrm>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2C4A087-EB1A-4449-8344-9CF5A74E4515}" type="slidenum">
              <a:rPr lang="en-US" sz="1200">
                <a:solidFill>
                  <a:srgbClr val="000000"/>
                </a:solidFill>
              </a:rPr>
              <a:pPr eaLnBrk="1" hangingPunct="1"/>
              <a:t>53</a:t>
            </a:fld>
            <a:endParaRPr lang="en-US" sz="1200">
              <a:solidFill>
                <a:srgbClr val="000000"/>
              </a:solidFill>
            </a:endParaRPr>
          </a:p>
        </p:txBody>
      </p:sp>
      <p:sp>
        <p:nvSpPr>
          <p:cNvPr id="259074" name="Rectangle 2"/>
          <p:cNvSpPr>
            <a:spLocks noGrp="1" noRot="1" noChangeAspect="1" noChangeArrowheads="1"/>
          </p:cNvSpPr>
          <p:nvPr>
            <p:ph type="sldImg"/>
          </p:nvPr>
        </p:nvSpPr>
        <p:spPr>
          <a:xfrm>
            <a:off x="1143000" y="685800"/>
            <a:ext cx="4572000" cy="3429000"/>
          </a:xfrm>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C40398-8D27-FF4B-94FB-9C6C02F68FB5}" type="slidenum">
              <a:rPr lang="en-US" sz="1200">
                <a:solidFill>
                  <a:srgbClr val="000000"/>
                </a:solidFill>
              </a:rPr>
              <a:pPr eaLnBrk="1" hangingPunct="1"/>
              <a:t>54</a:t>
            </a:fld>
            <a:endParaRPr lang="en-US" sz="1200">
              <a:solidFill>
                <a:srgbClr val="000000"/>
              </a:solidFill>
            </a:endParaRPr>
          </a:p>
        </p:txBody>
      </p:sp>
      <p:sp>
        <p:nvSpPr>
          <p:cNvPr id="261122" name="Rectangle 2"/>
          <p:cNvSpPr>
            <a:spLocks noGrp="1" noRot="1" noChangeAspect="1" noChangeArrowheads="1"/>
          </p:cNvSpPr>
          <p:nvPr>
            <p:ph type="sldImg"/>
          </p:nvPr>
        </p:nvSpPr>
        <p:spPr>
          <a:xfrm>
            <a:off x="1143000" y="685800"/>
            <a:ext cx="4572000" cy="3429000"/>
          </a:xfrm>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E9A33D-1318-5549-891B-1388440AD73C}" type="slidenum">
              <a:rPr lang="en-US" sz="1200">
                <a:solidFill>
                  <a:srgbClr val="000000"/>
                </a:solidFill>
              </a:rPr>
              <a:pPr eaLnBrk="1" hangingPunct="1"/>
              <a:t>55</a:t>
            </a:fld>
            <a:endParaRPr lang="en-US" sz="1200">
              <a:solidFill>
                <a:srgbClr val="000000"/>
              </a:solidFill>
            </a:endParaRPr>
          </a:p>
        </p:txBody>
      </p:sp>
      <p:sp>
        <p:nvSpPr>
          <p:cNvPr id="263170" name="Rectangle 2"/>
          <p:cNvSpPr>
            <a:spLocks noGrp="1" noRot="1" noChangeAspect="1" noChangeArrowheads="1"/>
          </p:cNvSpPr>
          <p:nvPr>
            <p:ph type="sldImg"/>
          </p:nvPr>
        </p:nvSpPr>
        <p:spPr>
          <a:xfrm>
            <a:off x="1143000" y="685800"/>
            <a:ext cx="4572000" cy="3429000"/>
          </a:xfrm>
          <a:solidFill>
            <a:srgbClr val="FFFFFF"/>
          </a:solidFill>
          <a:ln/>
        </p:spPr>
      </p:sp>
      <p:sp>
        <p:nvSpPr>
          <p:cNvPr id="2631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AAD684-0DED-7A4A-A656-8372B2E1A535}" type="slidenum">
              <a:rPr lang="en-US" sz="1200">
                <a:solidFill>
                  <a:prstClr val="black"/>
                </a:solidFill>
              </a:rPr>
              <a:pPr eaLnBrk="1" hangingPunct="1"/>
              <a:t>5</a:t>
            </a:fld>
            <a:endParaRPr lang="en-US" sz="1200">
              <a:solidFill>
                <a:prstClr val="black"/>
              </a:solidFill>
            </a:endParaRPr>
          </a:p>
        </p:txBody>
      </p:sp>
      <p:sp>
        <p:nvSpPr>
          <p:cNvPr id="148482" name="Rectangle 2"/>
          <p:cNvSpPr>
            <a:spLocks noGrp="1" noRot="1" noChangeAspect="1" noChangeArrowheads="1"/>
          </p:cNvSpPr>
          <p:nvPr>
            <p:ph type="sldImg"/>
          </p:nvPr>
        </p:nvSpPr>
        <p:spPr>
          <a:xfrm>
            <a:off x="1143000" y="685800"/>
            <a:ext cx="4572000" cy="3429000"/>
          </a:xfrm>
          <a:solidFill>
            <a:srgbClr val="FFFFFF"/>
          </a:solidFill>
          <a:ln/>
        </p:spPr>
      </p:sp>
      <p:sp>
        <p:nvSpPr>
          <p:cNvPr id="1484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a:p>
            <a:pPr eaLnBrk="1" hangingPunct="1"/>
            <a:r>
              <a:rPr lang="en-US" baseline="0">
                <a:latin typeface="Arial" charset="0"/>
              </a:rPr>
              <a:t>In this book we find the answer to what I believe is our greatest need—worship of God, or, as Jesus said, to love the Lord God.</a:t>
            </a:r>
          </a:p>
          <a:p>
            <a:pPr eaLnBrk="1" hangingPunct="1"/>
            <a:r>
              <a:rPr lang="en-US" baseline="0">
                <a:latin typeface="Arial" charset="0"/>
              </a:rPr>
              <a:t>It provides the songs of worship for the ages.</a:t>
            </a:r>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089F28-E427-9941-966F-86A49599106A}" type="slidenum">
              <a:rPr lang="en-US" sz="1200">
                <a:solidFill>
                  <a:srgbClr val="000000"/>
                </a:solidFill>
              </a:rPr>
              <a:pPr eaLnBrk="1" hangingPunct="1"/>
              <a:t>57</a:t>
            </a:fld>
            <a:endParaRPr lang="en-US" sz="1200">
              <a:solidFill>
                <a:srgbClr val="000000"/>
              </a:solidFill>
            </a:endParaRPr>
          </a:p>
        </p:txBody>
      </p:sp>
      <p:sp>
        <p:nvSpPr>
          <p:cNvPr id="32358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35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6FD3DB-C015-5D41-B729-368AE26598DB}" type="slidenum">
              <a:rPr lang="en-US" sz="1200">
                <a:solidFill>
                  <a:srgbClr val="000000"/>
                </a:solidFill>
              </a:rPr>
              <a:pPr eaLnBrk="1" hangingPunct="1"/>
              <a:t>58</a:t>
            </a:fld>
            <a:endParaRPr lang="en-US" sz="1200">
              <a:solidFill>
                <a:srgbClr val="000000"/>
              </a:solidFill>
            </a:endParaRPr>
          </a:p>
        </p:txBody>
      </p:sp>
      <p:sp>
        <p:nvSpPr>
          <p:cNvPr id="325634" name="Rectangle 2"/>
          <p:cNvSpPr>
            <a:spLocks noGrp="1" noRot="1" noChangeAspect="1" noChangeArrowheads="1" noTextEdit="1"/>
          </p:cNvSpPr>
          <p:nvPr>
            <p:ph type="sldImg"/>
          </p:nvPr>
        </p:nvSpPr>
        <p:spPr>
          <a:xfrm>
            <a:off x="1143000" y="685800"/>
            <a:ext cx="4572000" cy="3429000"/>
          </a:xfrm>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1C6B638-4A60-4C4C-806C-8A9383E267C6}" type="slidenum">
              <a:rPr lang="en-US" sz="1200">
                <a:solidFill>
                  <a:srgbClr val="000000"/>
                </a:solidFill>
                <a:latin typeface="Arial" charset="0"/>
              </a:rPr>
              <a:pPr/>
              <a:t>59</a:t>
            </a:fld>
            <a:endParaRPr lang="en-US" sz="1200">
              <a:solidFill>
                <a:srgbClr val="000000"/>
              </a:solidFill>
              <a:latin typeface="Arial" charset="0"/>
            </a:endParaRPr>
          </a:p>
        </p:txBody>
      </p:sp>
      <p:sp>
        <p:nvSpPr>
          <p:cNvPr id="227330" name="Rectangle 3"/>
          <p:cNvSpPr>
            <a:spLocks noGrp="1" noRot="1" noChangeAspect="1" noChangeArrowheads="1" noTextEdit="1"/>
          </p:cNvSpPr>
          <p:nvPr>
            <p:ph type="sldImg"/>
          </p:nvPr>
        </p:nvSpPr>
        <p:spPr>
          <a:ln/>
        </p:spPr>
      </p:sp>
      <p:sp>
        <p:nvSpPr>
          <p:cNvPr id="22733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B53382-94AB-5446-94B3-304288891B50}" type="slidenum">
              <a:rPr lang="en-US" sz="1200">
                <a:solidFill>
                  <a:srgbClr val="000000"/>
                </a:solidFill>
              </a:rPr>
              <a:pPr eaLnBrk="1" hangingPunct="1"/>
              <a:t>60</a:t>
            </a:fld>
            <a:endParaRPr lang="en-US" sz="1200">
              <a:solidFill>
                <a:srgbClr val="000000"/>
              </a:solidFill>
            </a:endParaRPr>
          </a:p>
        </p:txBody>
      </p:sp>
      <p:sp>
        <p:nvSpPr>
          <p:cNvPr id="271362" name="Rectangle 2"/>
          <p:cNvSpPr>
            <a:spLocks noGrp="1" noRot="1" noChangeAspect="1" noChangeArrowheads="1" noTextEdit="1"/>
          </p:cNvSpPr>
          <p:nvPr>
            <p:ph type="sldImg"/>
          </p:nvPr>
        </p:nvSpPr>
        <p:spPr>
          <a:xfrm>
            <a:off x="1143000" y="685800"/>
            <a:ext cx="4572000" cy="3429000"/>
          </a:xfrm>
          <a:ln/>
        </p:spPr>
      </p:sp>
      <p:sp>
        <p:nvSpPr>
          <p:cNvPr id="137219" name="Rectangle 3"/>
          <p:cNvSpPr>
            <a:spLocks noGrp="1" noChangeArrowheads="1"/>
          </p:cNvSpPr>
          <p:nvPr>
            <p:ph type="body" idx="1"/>
          </p:nvPr>
        </p:nvSpPr>
        <p:spPr/>
        <p:txBody>
          <a:bodyPr/>
          <a:lstStyle/>
          <a:p>
            <a:pPr eaLnBrk="1" hangingPunct="1">
              <a:defRPr/>
            </a:pPr>
            <a:endParaRPr lang="en-US">
              <a:ea typeface="Arial" pitchFamily="-105"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D6FE25-F2DC-C540-A335-DDB1AFA202AE}" type="slidenum">
              <a:rPr lang="en-US" sz="1200">
                <a:solidFill>
                  <a:srgbClr val="000000"/>
                </a:solidFill>
              </a:rPr>
              <a:pPr eaLnBrk="1" hangingPunct="1"/>
              <a:t>61</a:t>
            </a:fld>
            <a:endParaRPr lang="en-US" sz="1200">
              <a:solidFill>
                <a:srgbClr val="000000"/>
              </a:solidFill>
            </a:endParaRPr>
          </a:p>
        </p:txBody>
      </p:sp>
      <p:sp>
        <p:nvSpPr>
          <p:cNvPr id="273410" name="Rectangle 2"/>
          <p:cNvSpPr>
            <a:spLocks noGrp="1" noRot="1" noChangeAspect="1" noChangeArrowheads="1" noTextEdit="1"/>
          </p:cNvSpPr>
          <p:nvPr>
            <p:ph type="sldImg"/>
          </p:nvPr>
        </p:nvSpPr>
        <p:spPr>
          <a:xfrm>
            <a:off x="1143000" y="685800"/>
            <a:ext cx="4572000" cy="3429000"/>
          </a:xfrm>
          <a:ln/>
        </p:spPr>
      </p:sp>
      <p:sp>
        <p:nvSpPr>
          <p:cNvPr id="136195" name="Rectangle 3"/>
          <p:cNvSpPr>
            <a:spLocks noGrp="1" noChangeArrowheads="1"/>
          </p:cNvSpPr>
          <p:nvPr>
            <p:ph type="body" idx="1"/>
          </p:nvPr>
        </p:nvSpPr>
        <p:spPr/>
        <p:txBody>
          <a:bodyPr/>
          <a:lstStyle/>
          <a:p>
            <a:pPr eaLnBrk="1" hangingPunct="1">
              <a:defRPr/>
            </a:pPr>
            <a:endParaRPr lang="en-US">
              <a:ea typeface="Arial" pitchFamily="-105"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8A727C-36F7-A244-BF93-313A763C374F}" type="slidenum">
              <a:rPr lang="en-US" sz="1200">
                <a:solidFill>
                  <a:srgbClr val="000000"/>
                </a:solidFill>
              </a:rPr>
              <a:pPr eaLnBrk="1" hangingPunct="1"/>
              <a:t>62</a:t>
            </a:fld>
            <a:endParaRPr lang="en-US" sz="1200">
              <a:solidFill>
                <a:srgbClr val="000000"/>
              </a:solidFill>
            </a:endParaRPr>
          </a:p>
        </p:txBody>
      </p:sp>
      <p:sp>
        <p:nvSpPr>
          <p:cNvPr id="283650" name="Rectangle 2"/>
          <p:cNvSpPr>
            <a:spLocks noGrp="1" noRot="1" noChangeAspect="1" noChangeArrowheads="1" noTextEdit="1"/>
          </p:cNvSpPr>
          <p:nvPr>
            <p:ph type="sldImg"/>
          </p:nvPr>
        </p:nvSpPr>
        <p:spPr>
          <a:xfrm>
            <a:off x="1143000" y="685800"/>
            <a:ext cx="4572000" cy="3429000"/>
          </a:xfrm>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4BA180-DC00-CC46-B567-57CD669C100A}" type="slidenum">
              <a:rPr lang="en-US" sz="1200">
                <a:solidFill>
                  <a:srgbClr val="000000"/>
                </a:solidFill>
              </a:rPr>
              <a:pPr eaLnBrk="1" hangingPunct="1"/>
              <a:t>65</a:t>
            </a:fld>
            <a:endParaRPr lang="en-US" sz="1200">
              <a:solidFill>
                <a:srgbClr val="000000"/>
              </a:solidFill>
            </a:endParaRPr>
          </a:p>
        </p:txBody>
      </p:sp>
      <p:sp>
        <p:nvSpPr>
          <p:cNvPr id="277506" name="Rectangle 2"/>
          <p:cNvSpPr>
            <a:spLocks noGrp="1" noRot="1" noChangeAspect="1" noChangeArrowheads="1" noTextEdit="1"/>
          </p:cNvSpPr>
          <p:nvPr>
            <p:ph type="sldImg"/>
          </p:nvPr>
        </p:nvSpPr>
        <p:spPr>
          <a:xfrm>
            <a:off x="1143000" y="685800"/>
            <a:ext cx="4572000" cy="3429000"/>
          </a:xfrm>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4BCBF9-006E-F646-AA72-0A23B3370F85}" type="slidenum">
              <a:rPr lang="en-US" sz="1200">
                <a:solidFill>
                  <a:srgbClr val="000000"/>
                </a:solidFill>
              </a:rPr>
              <a:pPr eaLnBrk="1" hangingPunct="1"/>
              <a:t>66</a:t>
            </a:fld>
            <a:endParaRPr lang="en-US" sz="1200">
              <a:solidFill>
                <a:srgbClr val="000000"/>
              </a:solidFill>
            </a:endParaRPr>
          </a:p>
        </p:txBody>
      </p:sp>
      <p:sp>
        <p:nvSpPr>
          <p:cNvPr id="279554" name="Rectangle 2"/>
          <p:cNvSpPr>
            <a:spLocks noGrp="1" noRot="1" noChangeAspect="1" noChangeArrowheads="1" noTextEdit="1"/>
          </p:cNvSpPr>
          <p:nvPr>
            <p:ph type="sldImg"/>
          </p:nvPr>
        </p:nvSpPr>
        <p:spPr>
          <a:xfrm>
            <a:off x="1143000" y="685800"/>
            <a:ext cx="4572000" cy="3429000"/>
          </a:xfrm>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8ADE0C4-D095-BD47-927F-300F91115B55}" type="slidenum">
              <a:rPr lang="en-US" sz="1200">
                <a:solidFill>
                  <a:prstClr val="black"/>
                </a:solidFill>
              </a:rPr>
              <a:pPr eaLnBrk="1" hangingPunct="1"/>
              <a:t>67</a:t>
            </a:fld>
            <a:endParaRPr lang="en-US" sz="1200">
              <a:solidFill>
                <a:prstClr val="black"/>
              </a:solidFill>
            </a:endParaRPr>
          </a:p>
        </p:txBody>
      </p:sp>
      <p:sp>
        <p:nvSpPr>
          <p:cNvPr id="281602" name="Rectangle 2"/>
          <p:cNvSpPr>
            <a:spLocks noGrp="1" noRot="1" noChangeAspect="1" noChangeArrowheads="1" noTextEdit="1"/>
          </p:cNvSpPr>
          <p:nvPr>
            <p:ph type="sldImg"/>
          </p:nvPr>
        </p:nvSpPr>
        <p:spPr>
          <a:xfrm>
            <a:off x="1143000" y="685800"/>
            <a:ext cx="4572000" cy="3429000"/>
          </a:xfrm>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8A727C-36F7-A244-BF93-313A763C374F}" type="slidenum">
              <a:rPr lang="en-US" sz="1200">
                <a:solidFill>
                  <a:srgbClr val="000000"/>
                </a:solidFill>
              </a:rPr>
              <a:pPr eaLnBrk="1" hangingPunct="1"/>
              <a:t>68</a:t>
            </a:fld>
            <a:endParaRPr lang="en-US" sz="1200">
              <a:solidFill>
                <a:srgbClr val="000000"/>
              </a:solidFill>
            </a:endParaRPr>
          </a:p>
        </p:txBody>
      </p:sp>
      <p:sp>
        <p:nvSpPr>
          <p:cNvPr id="283650" name="Rectangle 2"/>
          <p:cNvSpPr>
            <a:spLocks noGrp="1" noRot="1" noChangeAspect="1" noChangeArrowheads="1" noTextEdit="1"/>
          </p:cNvSpPr>
          <p:nvPr>
            <p:ph type="sldImg"/>
          </p:nvPr>
        </p:nvSpPr>
        <p:spPr>
          <a:xfrm>
            <a:off x="1143000" y="685800"/>
            <a:ext cx="4572000" cy="3429000"/>
          </a:xfrm>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08EC6C3-3B44-624A-ACE8-6730ECA8874C}" type="slidenum">
              <a:rPr lang="en-US" sz="1200">
                <a:solidFill>
                  <a:srgbClr val="000000"/>
                </a:solidFill>
              </a:rPr>
              <a:pPr eaLnBrk="1" hangingPunct="1"/>
              <a:t>69</a:t>
            </a:fld>
            <a:endParaRPr lang="en-US" sz="1200">
              <a:solidFill>
                <a:srgbClr val="000000"/>
              </a:solidFill>
            </a:endParaRPr>
          </a:p>
        </p:txBody>
      </p:sp>
      <p:sp>
        <p:nvSpPr>
          <p:cNvPr id="285698" name="Rectangle 2"/>
          <p:cNvSpPr>
            <a:spLocks noGrp="1" noRot="1" noChangeAspect="1" noChangeArrowheads="1" noTextEdit="1"/>
          </p:cNvSpPr>
          <p:nvPr>
            <p:ph type="sldImg"/>
          </p:nvPr>
        </p:nvSpPr>
        <p:spPr>
          <a:xfrm>
            <a:off x="1143000" y="685800"/>
            <a:ext cx="4572000" cy="3429000"/>
          </a:xfrm>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946E61-C778-5A41-B1CC-B3E61852D8F2}" type="slidenum">
              <a:rPr lang="en-US" sz="1200">
                <a:solidFill>
                  <a:srgbClr val="000000"/>
                </a:solidFill>
              </a:rPr>
              <a:pPr eaLnBrk="1" hangingPunct="1"/>
              <a:t>71</a:t>
            </a:fld>
            <a:endParaRPr lang="en-US" sz="1200">
              <a:solidFill>
                <a:srgbClr val="000000"/>
              </a:solidFill>
            </a:endParaRPr>
          </a:p>
        </p:txBody>
      </p:sp>
      <p:sp>
        <p:nvSpPr>
          <p:cNvPr id="28877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887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955984-FFC3-EF48-AFA2-F2B47F98B840}" type="slidenum">
              <a:rPr lang="en-US" sz="1200">
                <a:solidFill>
                  <a:srgbClr val="000000"/>
                </a:solidFill>
              </a:rPr>
              <a:pPr eaLnBrk="1" hangingPunct="1"/>
              <a:t>72</a:t>
            </a:fld>
            <a:endParaRPr lang="en-US" sz="1200">
              <a:solidFill>
                <a:srgbClr val="000000"/>
              </a:solidFill>
            </a:endParaRPr>
          </a:p>
        </p:txBody>
      </p:sp>
      <p:sp>
        <p:nvSpPr>
          <p:cNvPr id="2908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08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650872-B904-194F-A940-DDEE2E9645EC}" type="slidenum">
              <a:rPr lang="en-US" sz="1200">
                <a:solidFill>
                  <a:srgbClr val="000000"/>
                </a:solidFill>
              </a:rPr>
              <a:pPr eaLnBrk="1" hangingPunct="1"/>
              <a:t>73</a:t>
            </a:fld>
            <a:endParaRPr lang="en-US" sz="1200">
              <a:solidFill>
                <a:srgbClr val="000000"/>
              </a:solidFill>
            </a:endParaRPr>
          </a:p>
        </p:txBody>
      </p:sp>
      <p:sp>
        <p:nvSpPr>
          <p:cNvPr id="292866" name="Rectangle 2"/>
          <p:cNvSpPr>
            <a:spLocks noGrp="1" noRot="1" noChangeAspect="1" noChangeArrowheads="1" noTextEdit="1"/>
          </p:cNvSpPr>
          <p:nvPr>
            <p:ph type="sldImg"/>
          </p:nvPr>
        </p:nvSpPr>
        <p:spPr>
          <a:xfrm>
            <a:off x="1143000" y="685800"/>
            <a:ext cx="4572000" cy="3429000"/>
          </a:xfrm>
          <a:ln/>
        </p:spPr>
      </p:sp>
      <p:sp>
        <p:nvSpPr>
          <p:cNvPr id="292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D5AFC5-25FE-784C-8FDE-E1FF04BFCC1F}" type="slidenum">
              <a:rPr lang="en-US" sz="1200">
                <a:solidFill>
                  <a:srgbClr val="000000"/>
                </a:solidFill>
              </a:rPr>
              <a:pPr eaLnBrk="1" hangingPunct="1"/>
              <a:t>74</a:t>
            </a:fld>
            <a:endParaRPr lang="en-US" sz="1200">
              <a:solidFill>
                <a:srgbClr val="000000"/>
              </a:solidFill>
            </a:endParaRPr>
          </a:p>
        </p:txBody>
      </p:sp>
      <p:sp>
        <p:nvSpPr>
          <p:cNvPr id="296962" name="Rectangle 2"/>
          <p:cNvSpPr>
            <a:spLocks noGrp="1" noRot="1" noChangeAspect="1" noChangeArrowheads="1" noTextEdit="1"/>
          </p:cNvSpPr>
          <p:nvPr>
            <p:ph type="sldImg"/>
          </p:nvPr>
        </p:nvSpPr>
        <p:spPr>
          <a:xfrm>
            <a:off x="1143000" y="685800"/>
            <a:ext cx="4572000" cy="3429000"/>
          </a:xfrm>
          <a:ln/>
        </p:spPr>
      </p:sp>
      <p:sp>
        <p:nvSpPr>
          <p:cNvPr id="296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1C78F4-641E-3A45-8170-D02CA008DD8A}" type="slidenum">
              <a:rPr lang="en-US" sz="1200">
                <a:solidFill>
                  <a:srgbClr val="000000"/>
                </a:solidFill>
              </a:rPr>
              <a:pPr eaLnBrk="1" hangingPunct="1"/>
              <a:t>75</a:t>
            </a:fld>
            <a:endParaRPr lang="en-US" sz="1200">
              <a:solidFill>
                <a:srgbClr val="000000"/>
              </a:solidFill>
            </a:endParaRPr>
          </a:p>
        </p:txBody>
      </p:sp>
      <p:sp>
        <p:nvSpPr>
          <p:cNvPr id="299010" name="Rectangle 2"/>
          <p:cNvSpPr>
            <a:spLocks noGrp="1" noRot="1" noChangeAspect="1" noChangeArrowheads="1" noTextEdit="1"/>
          </p:cNvSpPr>
          <p:nvPr>
            <p:ph type="sldImg"/>
          </p:nvPr>
        </p:nvSpPr>
        <p:spPr>
          <a:xfrm>
            <a:off x="1143000" y="685800"/>
            <a:ext cx="4572000" cy="3429000"/>
          </a:xfrm>
          <a:ln/>
        </p:spPr>
      </p:sp>
      <p:sp>
        <p:nvSpPr>
          <p:cNvPr id="299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F31552-B25B-D848-B42A-68F16065BAC4}" type="slidenum">
              <a:rPr lang="en-US" sz="1200">
                <a:solidFill>
                  <a:srgbClr val="000000"/>
                </a:solidFill>
              </a:rPr>
              <a:pPr eaLnBrk="1" hangingPunct="1"/>
              <a:t>76</a:t>
            </a:fld>
            <a:endParaRPr lang="en-US" sz="1200">
              <a:solidFill>
                <a:srgbClr val="000000"/>
              </a:solidFill>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557EDC-E1FA-B24E-B02C-0705B0B4D1DE}" type="slidenum">
              <a:rPr lang="en-US" sz="1200">
                <a:solidFill>
                  <a:srgbClr val="000000"/>
                </a:solidFill>
              </a:rPr>
              <a:pPr eaLnBrk="1" hangingPunct="1"/>
              <a:t>77</a:t>
            </a:fld>
            <a:endParaRPr lang="en-US" sz="1200">
              <a:solidFill>
                <a:srgbClr val="000000"/>
              </a:solidFill>
            </a:endParaRPr>
          </a:p>
        </p:txBody>
      </p:sp>
      <p:sp>
        <p:nvSpPr>
          <p:cNvPr id="303106" name="Rectangle 2"/>
          <p:cNvSpPr>
            <a:spLocks noGrp="1" noRot="1" noChangeAspect="1" noChangeArrowheads="1" noTextEdit="1"/>
          </p:cNvSpPr>
          <p:nvPr>
            <p:ph type="sldImg"/>
          </p:nvPr>
        </p:nvSpPr>
        <p:spPr>
          <a:xfrm>
            <a:off x="1143000" y="685800"/>
            <a:ext cx="4572000" cy="3429000"/>
          </a:xfrm>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EAB077-2966-F24C-BAB4-49A0A885D233}" type="slidenum">
              <a:rPr lang="en-US" sz="1200">
                <a:solidFill>
                  <a:srgbClr val="000000"/>
                </a:solidFill>
              </a:rPr>
              <a:pPr eaLnBrk="1" hangingPunct="1"/>
              <a:t>78</a:t>
            </a:fld>
            <a:endParaRPr lang="en-US" sz="1200">
              <a:solidFill>
                <a:srgbClr val="000000"/>
              </a:solidFill>
            </a:endParaRPr>
          </a:p>
        </p:txBody>
      </p:sp>
      <p:sp>
        <p:nvSpPr>
          <p:cNvPr id="305154" name="Rectangle 2"/>
          <p:cNvSpPr>
            <a:spLocks noGrp="1" noRot="1" noChangeAspect="1" noChangeArrowheads="1" noTextEdit="1"/>
          </p:cNvSpPr>
          <p:nvPr>
            <p:ph type="sldImg"/>
          </p:nvPr>
        </p:nvSpPr>
        <p:spPr>
          <a:xfrm>
            <a:off x="1143000" y="685800"/>
            <a:ext cx="4572000" cy="3429000"/>
          </a:xfrm>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67BB00-A5F2-F94D-A08C-54AA7E4AC785}" type="slidenum">
              <a:rPr lang="en-US" sz="1200">
                <a:solidFill>
                  <a:srgbClr val="000000"/>
                </a:solidFill>
              </a:rPr>
              <a:pPr eaLnBrk="1" hangingPunct="1"/>
              <a:t>79</a:t>
            </a:fld>
            <a:endParaRPr lang="en-US" sz="1200">
              <a:solidFill>
                <a:srgbClr val="000000"/>
              </a:solidFill>
            </a:endParaRPr>
          </a:p>
        </p:txBody>
      </p:sp>
      <p:sp>
        <p:nvSpPr>
          <p:cNvPr id="30925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A5B46D-DA83-EE45-9B5C-8938954D785A}" type="slidenum">
              <a:rPr lang="en-US" sz="1200">
                <a:solidFill>
                  <a:srgbClr val="000000"/>
                </a:solidFill>
              </a:rPr>
              <a:pPr eaLnBrk="1" hangingPunct="1"/>
              <a:t>80</a:t>
            </a:fld>
            <a:endParaRPr lang="en-US" sz="1200">
              <a:solidFill>
                <a:srgbClr val="000000"/>
              </a:solidFill>
            </a:endParaRPr>
          </a:p>
        </p:txBody>
      </p:sp>
      <p:sp>
        <p:nvSpPr>
          <p:cNvPr id="3112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EB5390-9AA7-4B4A-8E61-3A5E45E130FF}" type="slidenum">
              <a:rPr lang="en-US" sz="1200">
                <a:solidFill>
                  <a:srgbClr val="000000"/>
                </a:solidFill>
              </a:rPr>
              <a:pPr eaLnBrk="1" hangingPunct="1"/>
              <a:t>81</a:t>
            </a:fld>
            <a:endParaRPr lang="en-US" sz="1200">
              <a:solidFill>
                <a:srgbClr val="000000"/>
              </a:solidFill>
            </a:endParaRPr>
          </a:p>
        </p:txBody>
      </p:sp>
      <p:sp>
        <p:nvSpPr>
          <p:cNvPr id="3133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BAD987-32FC-1745-8665-906C09240DDD}" type="slidenum">
              <a:rPr lang="en-US" sz="1200">
                <a:solidFill>
                  <a:srgbClr val="000000"/>
                </a:solidFill>
              </a:rPr>
              <a:pPr eaLnBrk="1" hangingPunct="1"/>
              <a:t>82</a:t>
            </a:fld>
            <a:endParaRPr lang="en-US" sz="1200">
              <a:solidFill>
                <a:srgbClr val="000000"/>
              </a:solidFill>
            </a:endParaRPr>
          </a:p>
        </p:txBody>
      </p:sp>
      <p:sp>
        <p:nvSpPr>
          <p:cNvPr id="315394" name="Rectangle 2"/>
          <p:cNvSpPr>
            <a:spLocks noGrp="1" noRot="1" noChangeAspect="1" noChangeArrowheads="1" noTextEdit="1"/>
          </p:cNvSpPr>
          <p:nvPr>
            <p:ph type="sldImg"/>
          </p:nvPr>
        </p:nvSpPr>
        <p:spPr>
          <a:xfrm>
            <a:off x="1143000" y="685800"/>
            <a:ext cx="4572000" cy="3429000"/>
          </a:xfrm>
          <a:ln/>
        </p:spPr>
      </p:sp>
      <p:sp>
        <p:nvSpPr>
          <p:cNvPr id="315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882A99-52BE-024A-8C69-949E43127855}" type="slidenum">
              <a:rPr lang="en-US" sz="1200">
                <a:solidFill>
                  <a:srgbClr val="000000"/>
                </a:solidFill>
              </a:rPr>
              <a:pPr eaLnBrk="1" hangingPunct="1"/>
              <a:t>83</a:t>
            </a:fld>
            <a:endParaRPr lang="en-US" sz="1200">
              <a:solidFill>
                <a:srgbClr val="000000"/>
              </a:solidFill>
            </a:endParaRPr>
          </a:p>
        </p:txBody>
      </p:sp>
      <p:sp>
        <p:nvSpPr>
          <p:cNvPr id="3174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74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33B444-87D1-A741-A4B5-FDEF1DCD1806}" type="slidenum">
              <a:rPr lang="en-US" sz="1200">
                <a:solidFill>
                  <a:srgbClr val="000000"/>
                </a:solidFill>
              </a:rPr>
              <a:pPr eaLnBrk="1" hangingPunct="1"/>
              <a:t>84</a:t>
            </a:fld>
            <a:endParaRPr lang="en-US" sz="1200">
              <a:solidFill>
                <a:srgbClr val="000000"/>
              </a:solidFill>
            </a:endParaRPr>
          </a:p>
        </p:txBody>
      </p:sp>
      <p:sp>
        <p:nvSpPr>
          <p:cNvPr id="3194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1949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A27213-E51A-2E4F-9E5D-81A1B1E6A9F6}" type="slidenum">
              <a:rPr lang="en-US" sz="1200">
                <a:solidFill>
                  <a:srgbClr val="000000"/>
                </a:solidFill>
              </a:rPr>
              <a:pPr eaLnBrk="1" hangingPunct="1"/>
              <a:t>85</a:t>
            </a:fld>
            <a:endParaRPr lang="en-US" sz="1200">
              <a:solidFill>
                <a:srgbClr val="000000"/>
              </a:solidFill>
            </a:endParaRPr>
          </a:p>
        </p:txBody>
      </p:sp>
      <p:sp>
        <p:nvSpPr>
          <p:cNvPr id="32768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76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3BBF6F-E714-5C46-91F3-6411FFEB8BA4}" type="slidenum">
              <a:rPr lang="en-US" sz="1200">
                <a:solidFill>
                  <a:srgbClr val="000000"/>
                </a:solidFill>
              </a:rPr>
              <a:pPr eaLnBrk="1" hangingPunct="1"/>
              <a:t>86</a:t>
            </a:fld>
            <a:endParaRPr lang="en-US" sz="1200">
              <a:solidFill>
                <a:srgbClr val="000000"/>
              </a:solidFill>
            </a:endParaRPr>
          </a:p>
        </p:txBody>
      </p:sp>
      <p:sp>
        <p:nvSpPr>
          <p:cNvPr id="32973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03CB08-B7F6-3843-BAD0-03FEB4650E3D}" type="slidenum">
              <a:rPr lang="en-US" sz="1200">
                <a:solidFill>
                  <a:srgbClr val="000000"/>
                </a:solidFill>
              </a:rPr>
              <a:pPr eaLnBrk="1" hangingPunct="1"/>
              <a:t>87</a:t>
            </a:fld>
            <a:endParaRPr lang="en-US" sz="1200">
              <a:solidFill>
                <a:srgbClr val="000000"/>
              </a:solidFill>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C814BF-2815-5E41-9769-6295DB42036E}" type="slidenum">
              <a:rPr lang="en-US" sz="1200">
                <a:solidFill>
                  <a:prstClr val="black"/>
                </a:solidFill>
              </a:rPr>
              <a:pPr eaLnBrk="1" hangingPunct="1"/>
              <a:t>88</a:t>
            </a:fld>
            <a:endParaRPr lang="en-US" sz="1200">
              <a:solidFill>
                <a:prstClr val="black"/>
              </a:solidFill>
            </a:endParaRPr>
          </a:p>
        </p:txBody>
      </p:sp>
      <p:sp>
        <p:nvSpPr>
          <p:cNvPr id="337922" name="Rectangle 2"/>
          <p:cNvSpPr>
            <a:spLocks noGrp="1" noRot="1" noChangeAspect="1" noChangeArrowheads="1"/>
          </p:cNvSpPr>
          <p:nvPr>
            <p:ph type="sldImg"/>
          </p:nvPr>
        </p:nvSpPr>
        <p:spPr>
          <a:xfrm>
            <a:off x="1143000" y="685800"/>
            <a:ext cx="4572000" cy="3429000"/>
          </a:xfrm>
          <a:solidFill>
            <a:srgbClr val="FFFFFF"/>
          </a:solidFill>
          <a:ln/>
        </p:spPr>
      </p:sp>
      <p:sp>
        <p:nvSpPr>
          <p:cNvPr id="3379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eaLnBrk="1" hangingPunct="1"/>
            <a:fld id="{C7F8A514-97A8-FD4C-9910-14F33D1C6FA8}" type="slidenum">
              <a:rPr lang="en-US" sz="1200">
                <a:solidFill>
                  <a:srgbClr val="000000"/>
                </a:solidFill>
              </a:rPr>
              <a:pPr eaLnBrk="1" hangingPunct="1"/>
              <a:t>90</a:t>
            </a:fld>
            <a:endParaRPr lang="en-US" sz="1200">
              <a:solidFill>
                <a:srgbClr val="000000"/>
              </a:solidFill>
            </a:endParaRPr>
          </a:p>
        </p:txBody>
      </p:sp>
      <p:sp>
        <p:nvSpPr>
          <p:cNvPr id="105474" name="Rectangle 2"/>
          <p:cNvSpPr>
            <a:spLocks noGrp="1" noRot="1" noChangeAspect="1" noChangeArrowheads="1"/>
          </p:cNvSpPr>
          <p:nvPr>
            <p:ph type="sldImg"/>
          </p:nvPr>
        </p:nvSpPr>
        <p:spPr>
          <a:xfrm>
            <a:off x="1143000" y="685800"/>
            <a:ext cx="4572000" cy="3429000"/>
          </a:xfrm>
          <a:solidFill>
            <a:srgbClr val="FFFFFF"/>
          </a:solidFill>
          <a:ln/>
        </p:spPr>
      </p:sp>
      <p:sp>
        <p:nvSpPr>
          <p:cNvPr id="1054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06972B-B66A-7A4B-B5E8-E5A0F48BAA80}" type="slidenum">
              <a:rPr lang="en-US" sz="1200">
                <a:solidFill>
                  <a:prstClr val="black"/>
                </a:solidFill>
              </a:rPr>
              <a:pPr eaLnBrk="1" hangingPunct="1"/>
              <a:t>10</a:t>
            </a:fld>
            <a:endParaRPr lang="en-US" sz="1200">
              <a:solidFill>
                <a:prstClr val="black"/>
              </a:solidFill>
            </a:endParaRPr>
          </a:p>
        </p:txBody>
      </p:sp>
      <p:sp>
        <p:nvSpPr>
          <p:cNvPr id="153602" name="Rectangle 2"/>
          <p:cNvSpPr>
            <a:spLocks noGrp="1" noRot="1" noChangeAspect="1" noChangeArrowheads="1" noTextEdit="1"/>
          </p:cNvSpPr>
          <p:nvPr>
            <p:ph type="sldImg"/>
          </p:nvPr>
        </p:nvSpPr>
        <p:spPr>
          <a:xfrm>
            <a:off x="1143000" y="685800"/>
            <a:ext cx="4572000" cy="3429000"/>
          </a:xfrm>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855A84-38E3-7449-8E8B-78CFA4CCB415}" type="slidenum">
              <a:rPr lang="en-US" sz="1200">
                <a:solidFill>
                  <a:prstClr val="black"/>
                </a:solidFill>
              </a:rPr>
              <a:pPr eaLnBrk="1" hangingPunct="1"/>
              <a:t>93</a:t>
            </a:fld>
            <a:endParaRPr lang="en-US" sz="1200">
              <a:solidFill>
                <a:prstClr val="black"/>
              </a:solidFill>
            </a:endParaRPr>
          </a:p>
        </p:txBody>
      </p:sp>
      <p:sp>
        <p:nvSpPr>
          <p:cNvPr id="376834" name="Rectangle 2"/>
          <p:cNvSpPr>
            <a:spLocks noGrp="1" noRot="1" noChangeAspect="1" noChangeArrowheads="1"/>
          </p:cNvSpPr>
          <p:nvPr>
            <p:ph type="sldImg"/>
          </p:nvPr>
        </p:nvSpPr>
        <p:spPr>
          <a:xfrm>
            <a:off x="1143000" y="685800"/>
            <a:ext cx="4572000" cy="3429000"/>
          </a:xfrm>
          <a:solidFill>
            <a:srgbClr val="FFFFFF"/>
          </a:solidFill>
          <a:ln/>
        </p:spPr>
      </p:sp>
      <p:sp>
        <p:nvSpPr>
          <p:cNvPr id="3768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87901" tIns="43951" rIns="87901" bIns="43951"/>
          <a:lstStyle/>
          <a:p>
            <a:pPr eaLnBrk="1" hangingPunct="1"/>
            <a:endParaRPr lang="en-US">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4199090-146B-F44F-AF85-8C8F5C652E62}" type="slidenum">
              <a:rPr lang="en-US" sz="1200">
                <a:solidFill>
                  <a:prstClr val="black"/>
                </a:solidFill>
              </a:rPr>
              <a:pPr eaLnBrk="1" hangingPunct="1"/>
              <a:t>94</a:t>
            </a:fld>
            <a:endParaRPr lang="en-US" sz="1200">
              <a:solidFill>
                <a:prstClr val="black"/>
              </a:solidFill>
            </a:endParaRPr>
          </a:p>
        </p:txBody>
      </p:sp>
      <p:sp>
        <p:nvSpPr>
          <p:cNvPr id="378882" name="Rectangle 2"/>
          <p:cNvSpPr>
            <a:spLocks noGrp="1" noRot="1" noChangeAspect="1" noChangeArrowheads="1" noTextEdit="1"/>
          </p:cNvSpPr>
          <p:nvPr>
            <p:ph type="sldImg"/>
          </p:nvPr>
        </p:nvSpPr>
        <p:spPr>
          <a:xfrm>
            <a:off x="1143000" y="685800"/>
            <a:ext cx="4572000" cy="3429000"/>
          </a:xfrm>
          <a:ln/>
        </p:spPr>
      </p:sp>
      <p:sp>
        <p:nvSpPr>
          <p:cNvPr id="378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874C38-D919-634F-9944-9548EA482DC2}" type="slidenum">
              <a:rPr lang="en-US" sz="1200">
                <a:solidFill>
                  <a:srgbClr val="000000"/>
                </a:solidFill>
              </a:rPr>
              <a:pPr eaLnBrk="1" hangingPunct="1"/>
              <a:t>95</a:t>
            </a:fld>
            <a:endParaRPr lang="en-US" sz="1200">
              <a:solidFill>
                <a:srgbClr val="000000"/>
              </a:solidFill>
            </a:endParaRPr>
          </a:p>
        </p:txBody>
      </p:sp>
      <p:sp>
        <p:nvSpPr>
          <p:cNvPr id="380930" name="Rectangle 2"/>
          <p:cNvSpPr>
            <a:spLocks noGrp="1" noRot="1" noChangeAspect="1" noChangeArrowheads="1" noTextEdit="1"/>
          </p:cNvSpPr>
          <p:nvPr>
            <p:ph type="sldImg"/>
          </p:nvPr>
        </p:nvSpPr>
        <p:spPr>
          <a:xfrm>
            <a:off x="1143000" y="685800"/>
            <a:ext cx="4572000" cy="3429000"/>
          </a:xfrm>
          <a:ln/>
        </p:spPr>
      </p:sp>
      <p:sp>
        <p:nvSpPr>
          <p:cNvPr id="380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8070A1-EA0A-1D44-85F3-CAC1AF7847A4}" type="slidenum">
              <a:rPr lang="en-US" sz="1200"/>
              <a:pPr eaLnBrk="1" hangingPunct="1"/>
              <a:t>97</a:t>
            </a:fld>
            <a:endParaRPr lang="en-US" sz="1200"/>
          </a:p>
        </p:txBody>
      </p:sp>
      <p:sp>
        <p:nvSpPr>
          <p:cNvPr id="459778" name="Rectangle 2"/>
          <p:cNvSpPr>
            <a:spLocks noGrp="1" noRot="1" noChangeAspect="1" noChangeArrowheads="1" noTextEdit="1"/>
          </p:cNvSpPr>
          <p:nvPr>
            <p:ph type="sldImg"/>
          </p:nvPr>
        </p:nvSpPr>
        <p:spPr>
          <a:xfrm>
            <a:off x="1143000" y="685800"/>
            <a:ext cx="4572000" cy="3429000"/>
          </a:xfrm>
          <a:ln/>
        </p:spPr>
      </p:sp>
      <p:sp>
        <p:nvSpPr>
          <p:cNvPr id="459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6D03E7-B778-E240-9311-46576B088DBF}" type="slidenum">
              <a:rPr lang="en-GB" sz="1200">
                <a:solidFill>
                  <a:srgbClr val="FFFFFF"/>
                </a:solidFill>
                <a:latin typeface="Comic Sans MS" charset="0"/>
              </a:rPr>
              <a:pPr eaLnBrk="1" hangingPunct="1"/>
              <a:t>98</a:t>
            </a:fld>
            <a:endParaRPr lang="en-GB" sz="1200">
              <a:solidFill>
                <a:srgbClr val="FFFFFF"/>
              </a:solidFill>
              <a:latin typeface="Comic Sans MS"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4FBB03-4E66-184F-9807-6926152CF0D8}" type="slidenum">
              <a:rPr lang="en-US" sz="1200">
                <a:solidFill>
                  <a:prstClr val="black"/>
                </a:solidFill>
              </a:rPr>
              <a:pPr eaLnBrk="1" hangingPunct="1"/>
              <a:t>99</a:t>
            </a:fld>
            <a:endParaRPr lang="en-US" sz="1200">
              <a:solidFill>
                <a:prstClr val="black"/>
              </a:solidFill>
            </a:endParaRPr>
          </a:p>
        </p:txBody>
      </p:sp>
      <p:sp>
        <p:nvSpPr>
          <p:cNvPr id="179202" name="Rectangle 2"/>
          <p:cNvSpPr>
            <a:spLocks noGrp="1" noRot="1" noChangeAspect="1" noChangeArrowheads="1" noTextEdit="1"/>
          </p:cNvSpPr>
          <p:nvPr>
            <p:ph type="sldImg"/>
          </p:nvPr>
        </p:nvSpPr>
        <p:spPr>
          <a:xfrm>
            <a:off x="1143000" y="685800"/>
            <a:ext cx="4572000" cy="3429000"/>
          </a:xfrm>
          <a:ln/>
        </p:spPr>
      </p:sp>
      <p:sp>
        <p:nvSpPr>
          <p:cNvPr id="179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101</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aseline="0" dirty="0">
              <a:latin typeface="Arial" charset="0"/>
              <a:ea typeface="ＭＳ Ｐゴシック" charset="0"/>
              <a:cs typeface="ＭＳ Ｐゴシック" charset="0"/>
            </a:endParaRPr>
          </a:p>
          <a:p>
            <a:pPr eaLnBrk="1" hangingPunct="1"/>
            <a:endParaRPr lang="en-US" baseline="0" dirty="0">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3D3E0A-A530-844F-AA9C-D594BAADAAB3}" type="slidenum">
              <a:rPr lang="en-US" sz="1200">
                <a:solidFill>
                  <a:srgbClr val="000000"/>
                </a:solidFill>
              </a:rPr>
              <a:pPr eaLnBrk="1" hangingPunct="1"/>
              <a:t>11</a:t>
            </a:fld>
            <a:endParaRPr lang="en-US" sz="1200">
              <a:solidFill>
                <a:srgbClr val="000000"/>
              </a:solidFill>
            </a:endParaRPr>
          </a:p>
        </p:txBody>
      </p:sp>
      <p:sp>
        <p:nvSpPr>
          <p:cNvPr id="155650" name="Rectangle 2"/>
          <p:cNvSpPr>
            <a:spLocks noGrp="1" noRot="1" noChangeAspect="1" noChangeArrowheads="1" noTextEdit="1"/>
          </p:cNvSpPr>
          <p:nvPr>
            <p:ph type="sldImg"/>
          </p:nvPr>
        </p:nvSpPr>
        <p:spPr>
          <a:xfrm>
            <a:off x="1143000" y="685800"/>
            <a:ext cx="4572000" cy="3429000"/>
          </a:xfrm>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5DD2FB-DEDD-8640-BA38-2E3D7E9B3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36337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BB990F-5490-4245-AD4E-D22BD36B46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1123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AF3194-AC1A-3C42-981C-72BB7F18D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3938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0F3435-01DA-9540-BA2B-E2FEC6553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13477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7DD38C-6C87-BA4D-917E-65CAAD9DC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22756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3644BF-9A77-CB42-AD09-DE533BDE2A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11560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2A583-451B-DC44-B9B4-6CC0945DD5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926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9B683-0C96-6C4A-845C-8C3E85C7CF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1498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1B676-FA8B-D74B-A11A-F51F7338C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0182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58096D-D4E2-DD48-9232-65EA7336FC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4345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85E16D-F218-6048-ADF9-0B6018DEF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041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D78F19-F4A7-BC4C-ABDC-ADAD6E877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6563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5DD2FB-DEDD-8640-BA38-2E3D7E9B3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69721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BB990F-5490-4245-AD4E-D22BD36B46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4548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AF3194-AC1A-3C42-981C-72BB7F18D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01331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0F3435-01DA-9540-BA2B-E2FEC6553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55404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7DD38C-6C87-BA4D-917E-65CAAD9DC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37642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3644BF-9A77-CB42-AD09-DE533BDE2A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68164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2A583-451B-DC44-B9B4-6CC0945DD5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6741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9B683-0C96-6C4A-845C-8C3E85C7CF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7802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1B676-FA8B-D74B-A11A-F51F7338C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6500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58096D-D4E2-DD48-9232-65EA7336FC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47888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71084891-E679-794D-ACF7-D86572DC6B6C}" type="slidenum">
              <a:rPr lang="en-US"/>
              <a:pPr>
                <a:defRPr/>
              </a:pPr>
              <a:t>‹#›</a:t>
            </a:fld>
            <a:endParaRPr lang="en-US"/>
          </a:p>
        </p:txBody>
      </p:sp>
    </p:spTree>
    <p:extLst>
      <p:ext uri="{BB962C8B-B14F-4D97-AF65-F5344CB8AC3E}">
        <p14:creationId xmlns:p14="http://schemas.microsoft.com/office/powerpoint/2010/main" val="30296549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7612E8D7-7DA9-F848-8213-48FB6042FC4C}" type="slidenum">
              <a:rPr lang="en-US"/>
              <a:pPr>
                <a:defRPr/>
              </a:pPr>
              <a:t>‹#›</a:t>
            </a:fld>
            <a:endParaRPr lang="en-US"/>
          </a:p>
        </p:txBody>
      </p:sp>
    </p:spTree>
    <p:extLst>
      <p:ext uri="{BB962C8B-B14F-4D97-AF65-F5344CB8AC3E}">
        <p14:creationId xmlns:p14="http://schemas.microsoft.com/office/powerpoint/2010/main" val="6112967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02EA5AA1-42DB-9743-8BB4-621ED025AF68}" type="slidenum">
              <a:rPr lang="en-US">
                <a:ea typeface="Arial"/>
              </a:rPr>
              <a:pPr>
                <a:defRPr/>
              </a:pPr>
              <a:t>‹#›</a:t>
            </a:fld>
            <a:endParaRPr lang="en-US">
              <a:ea typeface="Aria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latin typeface="Tahoma"/>
            </a:endParaRPr>
          </a:p>
        </p:txBody>
      </p:sp>
    </p:spTree>
    <p:extLst>
      <p:ext uri="{BB962C8B-B14F-4D97-AF65-F5344CB8AC3E}">
        <p14:creationId xmlns:p14="http://schemas.microsoft.com/office/powerpoint/2010/main" val="17160510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11788638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5011471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31340870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27224872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4102159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16723410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8745157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8518388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0263899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10950174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30407775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4127693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279967063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5522322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387726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85E16D-F218-6048-ADF9-0B6018DEF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612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18195566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12988513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20180101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184720839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2589255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8335889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13556453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5299870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3858462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D78F19-F4A7-BC4C-ABDC-ADAD6E877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0671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5DD2FB-DEDD-8640-BA38-2E3D7E9B3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943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BB990F-5490-4245-AD4E-D22BD36B46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04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AF3194-AC1A-3C42-981C-72BB7F18D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9007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0F3435-01DA-9540-BA2B-E2FEC6553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28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7DD38C-6C87-BA4D-917E-65CAAD9DC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816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3644BF-9A77-CB42-AD09-DE533BDE2A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161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2A583-451B-DC44-B9B4-6CC0945DD5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015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9B683-0C96-6C4A-845C-8C3E85C7CF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818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1B676-FA8B-D74B-A11A-F51F7338C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918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58096D-D4E2-DD48-9232-65EA7336FC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632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7A2CA2-A590-404D-AE41-DBA8985CE07D}" type="slidenum">
              <a:rPr lang="en-US"/>
              <a:pPr>
                <a:defRPr/>
              </a:pPr>
              <a:t>‹#›</a:t>
            </a:fld>
            <a:endParaRPr lang="en-US"/>
          </a:p>
        </p:txBody>
      </p:sp>
    </p:spTree>
    <p:extLst>
      <p:ext uri="{BB962C8B-B14F-4D97-AF65-F5344CB8AC3E}">
        <p14:creationId xmlns:p14="http://schemas.microsoft.com/office/powerpoint/2010/main" val="3559669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9FE86D-14F9-5549-877D-926C2CBBA08A}" type="slidenum">
              <a:rPr lang="en-US"/>
              <a:pPr>
                <a:defRPr/>
              </a:pPr>
              <a:t>‹#›</a:t>
            </a:fld>
            <a:endParaRPr lang="en-US"/>
          </a:p>
        </p:txBody>
      </p:sp>
    </p:spTree>
    <p:extLst>
      <p:ext uri="{BB962C8B-B14F-4D97-AF65-F5344CB8AC3E}">
        <p14:creationId xmlns:p14="http://schemas.microsoft.com/office/powerpoint/2010/main" val="2505048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chemeClr val="tx1"/>
                </a:solidFill>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solidFill>
                  <a:schemeClr val="tx1"/>
                </a:solidFill>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solidFill>
                  <a:schemeClr val="tx1"/>
                </a:solidFill>
              </a:defRPr>
            </a:lvl1pPr>
          </a:lstStyle>
          <a:p>
            <a:pPr>
              <a:defRPr/>
            </a:pPr>
            <a:fld id="{ECDE1555-21DA-DF46-AD66-DBEC314F32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615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7626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ＭＳ Ｐゴシック" charset="0"/>
              </a:defRPr>
            </a:lvl1pPr>
          </a:lstStyle>
          <a:p>
            <a:pPr>
              <a:defRPr/>
            </a:pPr>
            <a:fld id="{5AD70E03-5924-D44C-A04B-82870945FC68}" type="slidenum">
              <a:rPr lang="en-US"/>
              <a:pPr>
                <a:defRPr/>
              </a:pPr>
              <a:t>‹#›</a:t>
            </a:fld>
            <a:endParaRPr lang="en-US"/>
          </a:p>
        </p:txBody>
      </p:sp>
    </p:spTree>
    <p:extLst>
      <p:ext uri="{BB962C8B-B14F-4D97-AF65-F5344CB8AC3E}">
        <p14:creationId xmlns:p14="http://schemas.microsoft.com/office/powerpoint/2010/main" val="26752595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75" y="5345121"/>
            <a:ext cx="4427537" cy="1512887"/>
            <a:chOff x="2971" y="3367"/>
            <a:chExt cx="2789" cy="953"/>
          </a:xfrm>
        </p:grpSpPr>
        <p:sp>
          <p:nvSpPr>
            <p:cNvPr id="5" name="Freeform 3"/>
            <p:cNvSpPr>
              <a:spLocks/>
            </p:cNvSpPr>
            <p:nvPr/>
          </p:nvSpPr>
          <p:spPr bwMode="ltGray">
            <a:xfrm>
              <a:off x="2971" y="3367"/>
              <a:ext cx="2789" cy="953"/>
            </a:xfrm>
            <a:custGeom>
              <a:avLst/>
              <a:gdLst>
                <a:gd name="T0" fmla="*/ 2876 w 2780"/>
                <a:gd name="T1" fmla="*/ 18 h 953"/>
                <a:gd name="T2" fmla="*/ 2786 w 2780"/>
                <a:gd name="T3" fmla="*/ 24 h 953"/>
                <a:gd name="T4" fmla="*/ 2719 w 2780"/>
                <a:gd name="T5" fmla="*/ 102 h 953"/>
                <a:gd name="T6" fmla="*/ 2607 w 2780"/>
                <a:gd name="T7" fmla="*/ 156 h 953"/>
                <a:gd name="T8" fmla="*/ 2601 w 2780"/>
                <a:gd name="T9" fmla="*/ 222 h 953"/>
                <a:gd name="T10" fmla="*/ 2583 w 2780"/>
                <a:gd name="T11" fmla="*/ 246 h 953"/>
                <a:gd name="T12" fmla="*/ 2565 w 2780"/>
                <a:gd name="T13" fmla="*/ 252 h 953"/>
                <a:gd name="T14" fmla="*/ 2493 w 2780"/>
                <a:gd name="T15" fmla="*/ 210 h 953"/>
                <a:gd name="T16" fmla="*/ 2347 w 2780"/>
                <a:gd name="T17" fmla="*/ 192 h 953"/>
                <a:gd name="T18" fmla="*/ 2320 w 2780"/>
                <a:gd name="T19" fmla="*/ 186 h 953"/>
                <a:gd name="T20" fmla="*/ 2302 w 2780"/>
                <a:gd name="T21" fmla="*/ 192 h 953"/>
                <a:gd name="T22" fmla="*/ 2230 w 2780"/>
                <a:gd name="T23" fmla="*/ 228 h 953"/>
                <a:gd name="T24" fmla="*/ 2194 w 2780"/>
                <a:gd name="T25" fmla="*/ 240 h 953"/>
                <a:gd name="T26" fmla="*/ 2170 w 2780"/>
                <a:gd name="T27" fmla="*/ 246 h 953"/>
                <a:gd name="T28" fmla="*/ 2158 w 2780"/>
                <a:gd name="T29" fmla="*/ 258 h 953"/>
                <a:gd name="T30" fmla="*/ 2158 w 2780"/>
                <a:gd name="T31" fmla="*/ 276 h 953"/>
                <a:gd name="T32" fmla="*/ 2135 w 2780"/>
                <a:gd name="T33" fmla="*/ 300 h 953"/>
                <a:gd name="T34" fmla="*/ 2117 w 2780"/>
                <a:gd name="T35" fmla="*/ 312 h 953"/>
                <a:gd name="T36" fmla="*/ 2105 w 2780"/>
                <a:gd name="T37" fmla="*/ 324 h 953"/>
                <a:gd name="T38" fmla="*/ 2093 w 2780"/>
                <a:gd name="T39" fmla="*/ 336 h 953"/>
                <a:gd name="T40" fmla="*/ 2058 w 2780"/>
                <a:gd name="T41" fmla="*/ 342 h 953"/>
                <a:gd name="T42" fmla="*/ 1985 w 2780"/>
                <a:gd name="T43" fmla="*/ 336 h 953"/>
                <a:gd name="T44" fmla="*/ 1949 w 2780"/>
                <a:gd name="T45" fmla="*/ 330 h 953"/>
                <a:gd name="T46" fmla="*/ 1937 w 2780"/>
                <a:gd name="T47" fmla="*/ 342 h 953"/>
                <a:gd name="T48" fmla="*/ 1925 w 2780"/>
                <a:gd name="T49" fmla="*/ 354 h 953"/>
                <a:gd name="T50" fmla="*/ 1895 w 2780"/>
                <a:gd name="T51" fmla="*/ 360 h 953"/>
                <a:gd name="T52" fmla="*/ 1836 w 2780"/>
                <a:gd name="T53" fmla="*/ 342 h 953"/>
                <a:gd name="T54" fmla="*/ 1812 w 2780"/>
                <a:gd name="T55" fmla="*/ 342 h 953"/>
                <a:gd name="T56" fmla="*/ 1788 w 2780"/>
                <a:gd name="T57" fmla="*/ 354 h 953"/>
                <a:gd name="T58" fmla="*/ 1719 w 2780"/>
                <a:gd name="T59" fmla="*/ 425 h 953"/>
                <a:gd name="T60" fmla="*/ 1674 w 2780"/>
                <a:gd name="T61" fmla="*/ 569 h 953"/>
                <a:gd name="T62" fmla="*/ 1674 w 2780"/>
                <a:gd name="T63" fmla="*/ 593 h 953"/>
                <a:gd name="T64" fmla="*/ 1680 w 2780"/>
                <a:gd name="T65" fmla="*/ 641 h 953"/>
                <a:gd name="T66" fmla="*/ 1698 w 2780"/>
                <a:gd name="T67" fmla="*/ 659 h 953"/>
                <a:gd name="T68" fmla="*/ 1692 w 2780"/>
                <a:gd name="T69" fmla="*/ 671 h 953"/>
                <a:gd name="T70" fmla="*/ 1680 w 2780"/>
                <a:gd name="T71" fmla="*/ 683 h 953"/>
                <a:gd name="T72" fmla="*/ 1602 w 2780"/>
                <a:gd name="T73" fmla="*/ 689 h 953"/>
                <a:gd name="T74" fmla="*/ 1525 w 2780"/>
                <a:gd name="T75" fmla="*/ 629 h 953"/>
                <a:gd name="T76" fmla="*/ 1381 w 2780"/>
                <a:gd name="T77" fmla="*/ 587 h 953"/>
                <a:gd name="T78" fmla="*/ 1232 w 2780"/>
                <a:gd name="T79" fmla="*/ 671 h 953"/>
                <a:gd name="T80" fmla="*/ 1052 w 2780"/>
                <a:gd name="T81" fmla="*/ 731 h 953"/>
                <a:gd name="T82" fmla="*/ 849 w 2780"/>
                <a:gd name="T83" fmla="*/ 743 h 953"/>
                <a:gd name="T84" fmla="*/ 652 w 2780"/>
                <a:gd name="T85" fmla="*/ 701 h 953"/>
                <a:gd name="T86" fmla="*/ 592 w 2780"/>
                <a:gd name="T87" fmla="*/ 695 h 953"/>
                <a:gd name="T88" fmla="*/ 580 w 2780"/>
                <a:gd name="T89" fmla="*/ 701 h 953"/>
                <a:gd name="T90" fmla="*/ 544 w 2780"/>
                <a:gd name="T91" fmla="*/ 731 h 953"/>
                <a:gd name="T92" fmla="*/ 448 w 2780"/>
                <a:gd name="T93" fmla="*/ 809 h 953"/>
                <a:gd name="T94" fmla="*/ 418 w 2780"/>
                <a:gd name="T95" fmla="*/ 821 h 953"/>
                <a:gd name="T96" fmla="*/ 394 w 2780"/>
                <a:gd name="T97" fmla="*/ 821 h 953"/>
                <a:gd name="T98" fmla="*/ 347 w 2780"/>
                <a:gd name="T99" fmla="*/ 827 h 953"/>
                <a:gd name="T100" fmla="*/ 221 w 2780"/>
                <a:gd name="T101" fmla="*/ 851 h 953"/>
                <a:gd name="T102" fmla="*/ 18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8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grpSp>
      <p:sp>
        <p:nvSpPr>
          <p:cNvPr id="17102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7102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EAEAEA"/>
              </a:solidFill>
              <a:latin typeface="Verdana"/>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EAEAEA"/>
              </a:solidFill>
              <a:latin typeface="Verdana"/>
            </a:endParaRPr>
          </a:p>
        </p:txBody>
      </p:sp>
      <p:sp>
        <p:nvSpPr>
          <p:cNvPr id="22" name="Rectangle 22"/>
          <p:cNvSpPr>
            <a:spLocks noGrp="1" noChangeArrowheads="1"/>
          </p:cNvSpPr>
          <p:nvPr>
            <p:ph type="sldNum" sz="quarter" idx="12"/>
          </p:nvPr>
        </p:nvSpPr>
        <p:spPr/>
        <p:txBody>
          <a:bodyPr/>
          <a:lstStyle>
            <a:lvl1pPr>
              <a:defRPr/>
            </a:lvl1pPr>
          </a:lstStyle>
          <a:p>
            <a:pPr>
              <a:defRPr/>
            </a:pPr>
            <a:fld id="{AB8072BC-75C3-224E-8C3B-002CF747ACD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43337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6" name="Rectangle 21"/>
          <p:cNvSpPr>
            <a:spLocks noGrp="1" noChangeArrowheads="1"/>
          </p:cNvSpPr>
          <p:nvPr>
            <p:ph type="sldNum" sz="quarter" idx="12"/>
          </p:nvPr>
        </p:nvSpPr>
        <p:spPr>
          <a:ln/>
        </p:spPr>
        <p:txBody>
          <a:bodyPr/>
          <a:lstStyle>
            <a:lvl1pPr>
              <a:defRPr/>
            </a:lvl1pPr>
          </a:lstStyle>
          <a:p>
            <a:pPr>
              <a:defRPr/>
            </a:pPr>
            <a:fld id="{CA6E4CE6-26E2-454D-BFDC-E35B98727A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91791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99087B4-8524-494B-8A42-A5C81E729F3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71504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7" name="Rectangle 21"/>
          <p:cNvSpPr>
            <a:spLocks noGrp="1" noChangeArrowheads="1"/>
          </p:cNvSpPr>
          <p:nvPr>
            <p:ph type="sldNum" sz="quarter" idx="12"/>
          </p:nvPr>
        </p:nvSpPr>
        <p:spPr>
          <a:ln/>
        </p:spPr>
        <p:txBody>
          <a:bodyPr/>
          <a:lstStyle>
            <a:lvl1pPr>
              <a:defRPr/>
            </a:lvl1pPr>
          </a:lstStyle>
          <a:p>
            <a:pPr>
              <a:defRPr/>
            </a:pPr>
            <a:fld id="{6A71D493-42B7-FC43-87DC-731A23CF46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31084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9" name="Rectangle 21"/>
          <p:cNvSpPr>
            <a:spLocks noGrp="1" noChangeArrowheads="1"/>
          </p:cNvSpPr>
          <p:nvPr>
            <p:ph type="sldNum" sz="quarter" idx="12"/>
          </p:nvPr>
        </p:nvSpPr>
        <p:spPr>
          <a:ln/>
        </p:spPr>
        <p:txBody>
          <a:bodyPr/>
          <a:lstStyle>
            <a:lvl1pPr>
              <a:defRPr/>
            </a:lvl1pPr>
          </a:lstStyle>
          <a:p>
            <a:pPr>
              <a:defRPr/>
            </a:pPr>
            <a:fld id="{4B77EE74-B671-604F-82DE-65DEE32E048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32007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6A665E8-CFA5-DC47-ABEF-BB6842A724D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28615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4" name="Rectangle 21"/>
          <p:cNvSpPr>
            <a:spLocks noGrp="1" noChangeArrowheads="1"/>
          </p:cNvSpPr>
          <p:nvPr>
            <p:ph type="sldNum" sz="quarter" idx="12"/>
          </p:nvPr>
        </p:nvSpPr>
        <p:spPr>
          <a:ln/>
        </p:spPr>
        <p:txBody>
          <a:bodyPr/>
          <a:lstStyle>
            <a:lvl1pPr>
              <a:defRPr/>
            </a:lvl1pPr>
          </a:lstStyle>
          <a:p>
            <a:pPr>
              <a:defRPr/>
            </a:pPr>
            <a:fld id="{FCF59B2A-E243-3D41-8856-05783187A6E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43400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7" name="Rectangle 21"/>
          <p:cNvSpPr>
            <a:spLocks noGrp="1" noChangeArrowheads="1"/>
          </p:cNvSpPr>
          <p:nvPr>
            <p:ph type="sldNum" sz="quarter" idx="12"/>
          </p:nvPr>
        </p:nvSpPr>
        <p:spPr>
          <a:ln/>
        </p:spPr>
        <p:txBody>
          <a:bodyPr/>
          <a:lstStyle>
            <a:lvl1pPr>
              <a:defRPr/>
            </a:lvl1pPr>
          </a:lstStyle>
          <a:p>
            <a:pPr>
              <a:defRPr/>
            </a:pPr>
            <a:fld id="{0F12E44E-07CB-3447-B383-C19F8598D1F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77105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ED27297-6633-4E47-A1F3-AAFE488CB0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6072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6" name="Rectangle 21"/>
          <p:cNvSpPr>
            <a:spLocks noGrp="1" noChangeArrowheads="1"/>
          </p:cNvSpPr>
          <p:nvPr>
            <p:ph type="sldNum" sz="quarter" idx="12"/>
          </p:nvPr>
        </p:nvSpPr>
        <p:spPr>
          <a:ln/>
        </p:spPr>
        <p:txBody>
          <a:bodyPr/>
          <a:lstStyle>
            <a:lvl1pPr>
              <a:defRPr/>
            </a:lvl1pPr>
          </a:lstStyle>
          <a:p>
            <a:pPr>
              <a:defRPr/>
            </a:pPr>
            <a:fld id="{4AFC2902-72A9-1A4C-B0FD-E8440DE35F4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04523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36963B4-F012-AB46-9BF4-73FFAC1E1D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83175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21"/>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7" name="Rectangle 21"/>
          <p:cNvSpPr>
            <a:spLocks noGrp="1" noChangeArrowheads="1"/>
          </p:cNvSpPr>
          <p:nvPr>
            <p:ph type="sldNum" sz="quarter" idx="12"/>
          </p:nvPr>
        </p:nvSpPr>
        <p:spPr>
          <a:ln/>
        </p:spPr>
        <p:txBody>
          <a:bodyPr/>
          <a:lstStyle>
            <a:lvl1pPr>
              <a:defRPr/>
            </a:lvl1pPr>
          </a:lstStyle>
          <a:p>
            <a:pPr>
              <a:defRPr/>
            </a:pPr>
            <a:fld id="{4041CE8B-FE42-9B4E-9315-502D0068B1D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79250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30000184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1085784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21472622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30988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3974406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2934156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160598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522837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3349994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871141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13520429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2911920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3468928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5234"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9523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5FAB7C-453E-DF48-B8DD-6C68C5BA4E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65160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031931-3BDF-0C40-B1E2-D85E2E1F3B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062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32B8B1-DD8C-8B4E-AABC-2CD39E947A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64873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9" y="1676408"/>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12" y="1676408"/>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24C255-8B92-7C4C-ADDF-1BFCB98E70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598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389041-F76D-7643-8CCA-3D671C52A4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5589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03FD82-3704-C446-B971-EA815DA6A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37251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C83D319-8950-0642-BA23-78353F9C8D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32388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6492C8-FF6B-7742-A9AF-F9C28CC669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4777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9E1083-E594-F74A-A5B8-D583D52EA2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1226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DA88A-2A07-5745-91DE-3E754CCF28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7080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91" y="228609"/>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34" y="228609"/>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9765D0-0810-994E-AD33-783479F34D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02219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12"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96614" name="Rectangle 6"/>
          <p:cNvSpPr>
            <a:spLocks noGrp="1" noChangeArrowheads="1"/>
          </p:cNvSpPr>
          <p:nvPr>
            <p:ph type="ctrTitle"/>
          </p:nvPr>
        </p:nvSpPr>
        <p:spPr>
          <a:xfrm>
            <a:off x="1219200" y="838201"/>
            <a:ext cx="6781800" cy="2559051"/>
          </a:xfrm>
        </p:spPr>
        <p:txBody>
          <a:bodyPr anchorCtr="1"/>
          <a:lstStyle>
            <a:lvl1pPr algn="ctr">
              <a:defRPr sz="6200"/>
            </a:lvl1pPr>
          </a:lstStyle>
          <a:p>
            <a:r>
              <a:rPr lang="en-US"/>
              <a:t>Click to edit Master title style</a:t>
            </a:r>
          </a:p>
        </p:txBody>
      </p:sp>
      <p:sp>
        <p:nvSpPr>
          <p:cNvPr id="196615" name="Rectangle 7"/>
          <p:cNvSpPr>
            <a:spLocks noGrp="1" noChangeArrowheads="1"/>
          </p:cNvSpPr>
          <p:nvPr>
            <p:ph type="subTitle" idx="1"/>
          </p:nvPr>
        </p:nvSpPr>
        <p:spPr>
          <a:xfrm>
            <a:off x="1371600" y="3733801"/>
            <a:ext cx="6400800" cy="1873251"/>
          </a:xfrm>
        </p:spPr>
        <p:txBody>
          <a:bodyPr/>
          <a:lstStyle>
            <a:lvl1pPr marL="0" indent="0" algn="ctr">
              <a:buFont typeface="Wingdings" pitchFamily="-105"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83" y="6248400"/>
            <a:ext cx="2054225" cy="457200"/>
          </a:xfrm>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ftr" sz="quarter" idx="11"/>
          </p:nvPr>
        </p:nvSpPr>
        <p:spPr>
          <a:xfrm>
            <a:off x="3251212" y="6248400"/>
            <a:ext cx="2887663" cy="457200"/>
          </a:xfrm>
        </p:spPr>
        <p:txBody>
          <a:bodyPr/>
          <a:lstStyle>
            <a:lvl1pPr>
              <a:defRPr/>
            </a:lvl1pPr>
          </a:lstStyle>
          <a:p>
            <a:pPr>
              <a:defRPr/>
            </a:pPr>
            <a:endParaRPr 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1192A75F-EAAB-E549-875E-42A7B7EAF2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49366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A366ADB-227F-2F46-82CA-11F40A4F86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6222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EDEC73D-781A-D940-8474-932BC2592B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675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3F8BF72-0B77-6448-8BFA-334B3FEC57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08565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E11E017A-9692-2342-9D3A-5E8525EC5B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8999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00BEC2A2-2534-8D46-A0A5-AA476DD503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81413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96DEC347-8004-1541-AB7A-8B37A9A21D1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30317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79EADAA-FD7D-164D-A114-FB083C71DC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42389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23A902D-5A77-5B45-ACD6-5B07299E77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95715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7B7A95C-2443-1343-86EF-04D056EFC0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38798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6"/>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6"/>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E78425D8-A993-914C-B2BC-D780D15FDF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90696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71084891-E679-794D-ACF7-D86572DC6B6C}" type="slidenum">
              <a:rPr lang="en-US"/>
              <a:pPr>
                <a:defRPr/>
              </a:pPr>
              <a:t>‹#›</a:t>
            </a:fld>
            <a:endParaRPr lang="en-US"/>
          </a:p>
        </p:txBody>
      </p:sp>
    </p:spTree>
    <p:extLst>
      <p:ext uri="{BB962C8B-B14F-4D97-AF65-F5344CB8AC3E}">
        <p14:creationId xmlns:p14="http://schemas.microsoft.com/office/powerpoint/2010/main" val="25524678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ea typeface="Arial" charset="0"/>
                <a:cs typeface="Arial" charset="0"/>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51CA887E-8A7F-F445-9227-12A3353A3FF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a:ea typeface="Arial" charset="0"/>
                <a:cs typeface="Arial" charset="0"/>
              </a:defRPr>
            </a:lvl1pPr>
          </a:lstStyle>
          <a:p>
            <a:pPr>
              <a:defRPr/>
            </a:pPr>
            <a:endParaRPr lang="en-US"/>
          </a:p>
        </p:txBody>
      </p:sp>
    </p:spTree>
    <p:extLst>
      <p:ext uri="{BB962C8B-B14F-4D97-AF65-F5344CB8AC3E}">
        <p14:creationId xmlns:p14="http://schemas.microsoft.com/office/powerpoint/2010/main" val="3805440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8"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3"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5"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7"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grpSp>
      </p:grpSp>
      <p:sp>
        <p:nvSpPr>
          <p:cNvPr id="108586"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10858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cs typeface="Arial" charset="0"/>
              </a:defRPr>
            </a:lvl1pPr>
          </a:lstStyle>
          <a:p>
            <a:pPr>
              <a:defRPr/>
            </a:pPr>
            <a:fld id="{EFB43AB2-C83B-6D42-9568-1883C1A35DC1}" type="slidenum">
              <a:rPr lang="en-US"/>
              <a:pPr>
                <a:defRPr/>
              </a:pPr>
              <a:t>‹#›</a:t>
            </a:fld>
            <a:endParaRPr lang="en-US"/>
          </a:p>
        </p:txBody>
      </p:sp>
    </p:spTree>
    <p:extLst>
      <p:ext uri="{BB962C8B-B14F-4D97-AF65-F5344CB8AC3E}">
        <p14:creationId xmlns:p14="http://schemas.microsoft.com/office/powerpoint/2010/main" val="3886665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cs typeface="Arial" charset="0"/>
              </a:defRPr>
            </a:lvl1pPr>
          </a:lstStyle>
          <a:p>
            <a:pPr>
              <a:defRPr/>
            </a:pPr>
            <a:fld id="{27F651BF-1315-F24F-84C6-230F121EC970}" type="slidenum">
              <a:rPr lang="en-US"/>
              <a:pPr>
                <a:defRPr/>
              </a:pPr>
              <a:t>‹#›</a:t>
            </a:fld>
            <a:endParaRPr lang="en-US"/>
          </a:p>
        </p:txBody>
      </p:sp>
    </p:spTree>
    <p:extLst>
      <p:ext uri="{BB962C8B-B14F-4D97-AF65-F5344CB8AC3E}">
        <p14:creationId xmlns:p14="http://schemas.microsoft.com/office/powerpoint/2010/main" val="21928318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02EA5AA1-42DB-9743-8BB4-621ED025AF68}"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latin typeface="Tahoma"/>
            </a:endParaRPr>
          </a:p>
        </p:txBody>
      </p:sp>
    </p:spTree>
    <p:extLst>
      <p:ext uri="{BB962C8B-B14F-4D97-AF65-F5344CB8AC3E}">
        <p14:creationId xmlns:p14="http://schemas.microsoft.com/office/powerpoint/2010/main" val="29772834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EAEAEA"/>
              </a:solidFill>
              <a:latin typeface="Verdana"/>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EAEAEA"/>
              </a:solidFill>
              <a:latin typeface="Verdana"/>
            </a:endParaRPr>
          </a:p>
        </p:txBody>
      </p:sp>
      <p:sp>
        <p:nvSpPr>
          <p:cNvPr id="6" name="Rectangle 21"/>
          <p:cNvSpPr>
            <a:spLocks noGrp="1" noChangeArrowheads="1"/>
          </p:cNvSpPr>
          <p:nvPr>
            <p:ph type="sldNum" sz="quarter" idx="12"/>
          </p:nvPr>
        </p:nvSpPr>
        <p:spPr>
          <a:ln/>
        </p:spPr>
        <p:txBody>
          <a:bodyPr/>
          <a:lstStyle>
            <a:lvl1pPr>
              <a:defRPr/>
            </a:lvl1pPr>
          </a:lstStyle>
          <a:p>
            <a:pPr>
              <a:defRPr/>
            </a:pPr>
            <a:fld id="{CA6E4CE6-26E2-454D-BFDC-E35B98727A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917910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4D20040-6EE2-CB4D-89EC-B4A4B8C109A9}" type="slidenum">
              <a:rPr lang="en-US"/>
              <a:pPr>
                <a:defRPr/>
              </a:pPr>
              <a:t>‹#›</a:t>
            </a:fld>
            <a:endParaRPr lang="en-US"/>
          </a:p>
        </p:txBody>
      </p:sp>
    </p:spTree>
    <p:extLst>
      <p:ext uri="{BB962C8B-B14F-4D97-AF65-F5344CB8AC3E}">
        <p14:creationId xmlns:p14="http://schemas.microsoft.com/office/powerpoint/2010/main" val="16617943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DC32B4E-C9B2-E746-A63B-6482D8CF8920}" type="slidenum">
              <a:rPr lang="en-US"/>
              <a:pPr>
                <a:defRPr/>
              </a:pPr>
              <a:t>‹#›</a:t>
            </a:fld>
            <a:endParaRPr lang="en-US"/>
          </a:p>
        </p:txBody>
      </p:sp>
    </p:spTree>
    <p:extLst>
      <p:ext uri="{BB962C8B-B14F-4D97-AF65-F5344CB8AC3E}">
        <p14:creationId xmlns:p14="http://schemas.microsoft.com/office/powerpoint/2010/main" val="43029440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85E16D-F218-6048-ADF9-0B6018DEF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4448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D78F19-F4A7-BC4C-ABDC-ADAD6E877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80534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5DD2FB-DEDD-8640-BA38-2E3D7E9B3A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1347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BB990F-5490-4245-AD4E-D22BD36B46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6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AF3194-AC1A-3C42-981C-72BB7F18D5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7869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0F3435-01DA-9540-BA2B-E2FEC6553D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294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7DD38C-6C87-BA4D-917E-65CAAD9DC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8171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3644BF-9A77-CB42-AD09-DE533BDE2A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3315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22A583-451B-DC44-B9B4-6CC0945DD5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1307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9B683-0C96-6C4A-845C-8C3E85C7CF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166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1B676-FA8B-D74B-A11A-F51F7338CD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16306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58096D-D4E2-DD48-9232-65EA7336FC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156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85E16D-F218-6048-ADF9-0B6018DEF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99037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D78F19-F4A7-BC4C-ABDC-ADAD6E8773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668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83.xml"/><Relationship Id="rId1" Type="http://schemas.openxmlformats.org/officeDocument/2006/relationships/slideLayout" Target="../slideLayouts/slideLayout8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8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4.xml"/><Relationship Id="rId1" Type="http://schemas.openxmlformats.org/officeDocument/2006/relationships/slideLayout" Target="../slideLayouts/slideLayout8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5.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16.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23.xml"/><Relationship Id="rId1" Type="http://schemas.openxmlformats.org/officeDocument/2006/relationships/slideLayout" Target="../slideLayouts/slideLayout12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2.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2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4.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3.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7"/>
            <a:ext cx="21336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ea typeface="+mn-ea"/>
                <a:cs typeface="+mn-cs"/>
              </a:defRPr>
            </a:lvl1pPr>
          </a:lstStyle>
          <a:p>
            <a:pPr defTabSz="914400">
              <a:spcAft>
                <a:spcPct val="0"/>
              </a:spcAft>
              <a:defRPr/>
            </a:pPr>
            <a:endParaRPr lang="en-US"/>
          </a:p>
        </p:txBody>
      </p:sp>
      <p:sp>
        <p:nvSpPr>
          <p:cNvPr id="11267" name="Rectangle 3"/>
          <p:cNvSpPr>
            <a:spLocks noGrp="1" noChangeArrowheads="1"/>
          </p:cNvSpPr>
          <p:nvPr>
            <p:ph type="sldNum" sz="quarter" idx="4"/>
          </p:nvPr>
        </p:nvSpPr>
        <p:spPr bwMode="auto">
          <a:xfrm>
            <a:off x="6553200" y="6248401"/>
            <a:ext cx="21336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cs typeface="Arial" charset="0"/>
              </a:defRPr>
            </a:lvl1pPr>
          </a:lstStyle>
          <a:p>
            <a:pPr defTabSz="914400" fontAlgn="base">
              <a:spcBef>
                <a:spcPct val="0"/>
              </a:spcBef>
              <a:spcAft>
                <a:spcPct val="0"/>
              </a:spcAft>
              <a:defRPr/>
            </a:pPr>
            <a:fld id="{EE7F0BB5-F9C7-4C45-AF80-DB6292B4E5CF}"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grpSp>
        <p:nvGrpSpPr>
          <p:cNvPr id="98308" name="Group 4"/>
          <p:cNvGrpSpPr>
            <a:grpSpLocks/>
          </p:cNvGrpSpPr>
          <p:nvPr/>
        </p:nvGrpSpPr>
        <p:grpSpPr bwMode="auto">
          <a:xfrm>
            <a:off x="12" y="9"/>
            <a:ext cx="9140825" cy="6850063"/>
            <a:chOff x="0" y="0"/>
            <a:chExt cx="5758" cy="4315"/>
          </a:xfrm>
        </p:grpSpPr>
        <p:grpSp>
          <p:nvGrpSpPr>
            <p:cNvPr id="9831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Garamond" charset="0"/>
                <a:ea typeface="Arial" charset="0"/>
                <a:cs typeface="Arial" charset="0"/>
              </a:endParaRPr>
            </a:p>
          </p:txBody>
        </p:sp>
      </p:grpSp>
      <p:sp>
        <p:nvSpPr>
          <p:cNvPr id="11277" name="Rectangle 13"/>
          <p:cNvSpPr>
            <a:spLocks noGrp="1" noRot="1" noChangeArrowheads="1"/>
          </p:cNvSpPr>
          <p:nvPr>
            <p:ph type="title"/>
          </p:nvPr>
        </p:nvSpPr>
        <p:spPr bwMode="auto">
          <a:xfrm>
            <a:off x="457200" y="274639"/>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1"/>
            <a:ext cx="28956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ea typeface="+mn-ea"/>
                <a:cs typeface="+mn-cs"/>
              </a:defRPr>
            </a:lvl1pPr>
          </a:lstStyle>
          <a:p>
            <a:pPr defTabSz="914400">
              <a:spcAft>
                <a:spcPct val="0"/>
              </a:spcAft>
              <a:defRPr/>
            </a:pPr>
            <a:endParaRPr lang="en-US"/>
          </a:p>
        </p:txBody>
      </p:sp>
      <p:sp>
        <p:nvSpPr>
          <p:cNvPr id="11279"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693475"/>
      </p:ext>
    </p:extLst>
  </p:cSld>
  <p:clrMap bg1="dk2" tx1="lt1" bg2="dk1" tx2="lt2" accent1="accent1" accent2="accent2" accent3="accent3" accent4="accent4" accent5="accent5" accent6="accent6" hlink="hlink" folHlink="folHlink"/>
  <p:sldLayoutIdLst>
    <p:sldLayoutId id="2147483761"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0"/>
            <a:ext cx="9144000" cy="6856413"/>
            <a:chOff x="0" y="0"/>
            <a:chExt cx="5760" cy="4319"/>
          </a:xfrm>
        </p:grpSpPr>
        <p:sp>
          <p:nvSpPr>
            <p:cNvPr id="107523"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24"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25"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0363" name="Freeform 6"/>
            <p:cNvSpPr>
              <a:spLocks/>
            </p:cNvSpPr>
            <p:nvPr/>
          </p:nvSpPr>
          <p:spPr bwMode="hidden">
            <a:xfrm>
              <a:off x="4038" y="3577"/>
              <a:ext cx="1720" cy="65"/>
            </a:xfrm>
            <a:custGeom>
              <a:avLst/>
              <a:gdLst>
                <a:gd name="T0" fmla="*/ 1694 w 1722"/>
                <a:gd name="T1" fmla="*/ 52 h 66"/>
                <a:gd name="T2" fmla="*/ 1694 w 1722"/>
                <a:gd name="T3" fmla="*/ 46 h 66"/>
                <a:gd name="T4" fmla="*/ 0 w 1722"/>
                <a:gd name="T5" fmla="*/ 0 h 66"/>
                <a:gd name="T6" fmla="*/ 0 w 1722"/>
                <a:gd name="T7" fmla="*/ 34 h 66"/>
                <a:gd name="T8" fmla="*/ 1694 w 1722"/>
                <a:gd name="T9" fmla="*/ 52 h 66"/>
                <a:gd name="T10" fmla="*/ 1694 w 1722"/>
                <a:gd name="T11" fmla="*/ 5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27"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0365" name="Freeform 8"/>
            <p:cNvSpPr>
              <a:spLocks/>
            </p:cNvSpPr>
            <p:nvPr/>
          </p:nvSpPr>
          <p:spPr bwMode="hidden">
            <a:xfrm>
              <a:off x="4784" y="3702"/>
              <a:ext cx="974" cy="101"/>
            </a:xfrm>
            <a:custGeom>
              <a:avLst/>
              <a:gdLst>
                <a:gd name="T0" fmla="*/ 961 w 975"/>
                <a:gd name="T1" fmla="*/ 48 h 101"/>
                <a:gd name="T2" fmla="*/ 961 w 975"/>
                <a:gd name="T3" fmla="*/ 0 h 101"/>
                <a:gd name="T4" fmla="*/ 0 w 975"/>
                <a:gd name="T5" fmla="*/ 24 h 101"/>
                <a:gd name="T6" fmla="*/ 0 w 975"/>
                <a:gd name="T7" fmla="*/ 101 h 101"/>
                <a:gd name="T8" fmla="*/ 961 w 975"/>
                <a:gd name="T9" fmla="*/ 48 h 101"/>
                <a:gd name="T10" fmla="*/ 96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0366" name="Freeform 9"/>
            <p:cNvSpPr>
              <a:spLocks/>
            </p:cNvSpPr>
            <p:nvPr/>
          </p:nvSpPr>
          <p:spPr bwMode="hidden">
            <a:xfrm>
              <a:off x="3619" y="3815"/>
              <a:ext cx="2139" cy="198"/>
            </a:xfrm>
            <a:custGeom>
              <a:avLst/>
              <a:gdLst>
                <a:gd name="T0" fmla="*/ 2113 w 2141"/>
                <a:gd name="T1" fmla="*/ 0 h 198"/>
                <a:gd name="T2" fmla="*/ 0 w 2141"/>
                <a:gd name="T3" fmla="*/ 156 h 198"/>
                <a:gd name="T4" fmla="*/ 0 w 2141"/>
                <a:gd name="T5" fmla="*/ 198 h 198"/>
                <a:gd name="T6" fmla="*/ 2113 w 2141"/>
                <a:gd name="T7" fmla="*/ 0 h 198"/>
                <a:gd name="T8" fmla="*/ 211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30"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0368" name="Freeform 11"/>
            <p:cNvSpPr>
              <a:spLocks/>
            </p:cNvSpPr>
            <p:nvPr/>
          </p:nvSpPr>
          <p:spPr bwMode="hidden">
            <a:xfrm>
              <a:off x="2097" y="4043"/>
              <a:ext cx="2514" cy="276"/>
            </a:xfrm>
            <a:custGeom>
              <a:avLst/>
              <a:gdLst>
                <a:gd name="T0" fmla="*/ 2140 w 2517"/>
                <a:gd name="T1" fmla="*/ 276 h 276"/>
                <a:gd name="T2" fmla="*/ 2475 w 2517"/>
                <a:gd name="T3" fmla="*/ 204 h 276"/>
                <a:gd name="T4" fmla="*/ 2218 w 2517"/>
                <a:gd name="T5" fmla="*/ 0 h 276"/>
                <a:gd name="T6" fmla="*/ 0 w 2517"/>
                <a:gd name="T7" fmla="*/ 276 h 276"/>
                <a:gd name="T8" fmla="*/ 2140 w 2517"/>
                <a:gd name="T9" fmla="*/ 276 h 276"/>
                <a:gd name="T10" fmla="*/ 214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32"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0370" name="Freeform 13"/>
            <p:cNvSpPr>
              <a:spLocks/>
            </p:cNvSpPr>
            <p:nvPr/>
          </p:nvSpPr>
          <p:spPr bwMode="hidden">
            <a:xfrm>
              <a:off x="5030" y="3151"/>
              <a:ext cx="728" cy="240"/>
            </a:xfrm>
            <a:custGeom>
              <a:avLst/>
              <a:gdLst>
                <a:gd name="T0" fmla="*/ 715 w 729"/>
                <a:gd name="T1" fmla="*/ 240 h 240"/>
                <a:gd name="T2" fmla="*/ 0 w 729"/>
                <a:gd name="T3" fmla="*/ 0 h 240"/>
                <a:gd name="T4" fmla="*/ 0 w 729"/>
                <a:gd name="T5" fmla="*/ 6 h 240"/>
                <a:gd name="T6" fmla="*/ 715 w 729"/>
                <a:gd name="T7" fmla="*/ 240 h 240"/>
                <a:gd name="T8" fmla="*/ 71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34"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0372" name="Freeform 15"/>
            <p:cNvSpPr>
              <a:spLocks/>
            </p:cNvSpPr>
            <p:nvPr/>
          </p:nvSpPr>
          <p:spPr bwMode="hidden">
            <a:xfrm>
              <a:off x="5030" y="3049"/>
              <a:ext cx="728" cy="318"/>
            </a:xfrm>
            <a:custGeom>
              <a:avLst/>
              <a:gdLst>
                <a:gd name="T0" fmla="*/ 715 w 729"/>
                <a:gd name="T1" fmla="*/ 318 h 318"/>
                <a:gd name="T2" fmla="*/ 715 w 729"/>
                <a:gd name="T3" fmla="*/ 312 h 318"/>
                <a:gd name="T4" fmla="*/ 0 w 729"/>
                <a:gd name="T5" fmla="*/ 0 h 318"/>
                <a:gd name="T6" fmla="*/ 0 w 729"/>
                <a:gd name="T7" fmla="*/ 54 h 318"/>
                <a:gd name="T8" fmla="*/ 715 w 729"/>
                <a:gd name="T9" fmla="*/ 318 h 318"/>
                <a:gd name="T10" fmla="*/ 71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36"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37"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38"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03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40"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03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42"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43"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44"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03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46"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47"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0385" name="Freeform 28"/>
            <p:cNvSpPr>
              <a:spLocks/>
            </p:cNvSpPr>
            <p:nvPr/>
          </p:nvSpPr>
          <p:spPr bwMode="hidden">
            <a:xfrm>
              <a:off x="5698" y="653"/>
              <a:ext cx="60" cy="311"/>
            </a:xfrm>
            <a:custGeom>
              <a:avLst/>
              <a:gdLst>
                <a:gd name="T0" fmla="*/ 0 w 60"/>
                <a:gd name="T1" fmla="*/ 144 h 312"/>
                <a:gd name="T2" fmla="*/ 60 w 60"/>
                <a:gd name="T3" fmla="*/ 29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49"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03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51"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52"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53"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54"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55"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56"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57"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58"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grpSp>
          <p:nvGrpSpPr>
            <p:cNvPr id="100396" name="Group 39"/>
            <p:cNvGrpSpPr>
              <a:grpSpLocks/>
            </p:cNvGrpSpPr>
            <p:nvPr userDrawn="1"/>
          </p:nvGrpSpPr>
          <p:grpSpPr bwMode="auto">
            <a:xfrm>
              <a:off x="0" y="1632"/>
              <a:ext cx="5758" cy="1858"/>
              <a:chOff x="0" y="1632"/>
              <a:chExt cx="5758" cy="1858"/>
            </a:xfrm>
          </p:grpSpPr>
          <p:sp>
            <p:nvSpPr>
              <p:cNvPr id="107560"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sp>
            <p:nvSpPr>
              <p:cNvPr id="107561"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ＭＳ Ｐゴシック" charset="-128"/>
                </a:endParaRPr>
              </a:p>
            </p:txBody>
          </p:sp>
        </p:grpSp>
      </p:grpSp>
      <p:sp>
        <p:nvSpPr>
          <p:cNvPr id="107562"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6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64" name="Rectangle 44"/>
          <p:cNvSpPr>
            <a:spLocks noGrp="1" noChangeArrowheads="1"/>
          </p:cNvSpPr>
          <p:nvPr>
            <p:ph type="dt" sz="half" idx="2"/>
          </p:nvPr>
        </p:nvSpPr>
        <p:spPr bwMode="auto">
          <a:xfrm>
            <a:off x="457200" y="6243639"/>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0"/>
                <a:cs typeface="+mn-cs"/>
              </a:defRPr>
            </a:lvl1pPr>
          </a:lstStyle>
          <a:p>
            <a:pPr defTabSz="914400" fontAlgn="base">
              <a:spcBef>
                <a:spcPct val="0"/>
              </a:spcBef>
              <a:spcAft>
                <a:spcPct val="0"/>
              </a:spcAft>
              <a:defRPr/>
            </a:pPr>
            <a:endParaRPr lang="en-US">
              <a:latin typeface="Arial" charset="0"/>
            </a:endParaRPr>
          </a:p>
        </p:txBody>
      </p:sp>
      <p:sp>
        <p:nvSpPr>
          <p:cNvPr id="107565"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0"/>
                <a:cs typeface="+mn-cs"/>
              </a:defRPr>
            </a:lvl1pPr>
          </a:lstStyle>
          <a:p>
            <a:pPr defTabSz="914400" fontAlgn="base">
              <a:spcBef>
                <a:spcPct val="0"/>
              </a:spcBef>
              <a:spcAft>
                <a:spcPct val="0"/>
              </a:spcAft>
              <a:defRPr/>
            </a:pPr>
            <a:endParaRPr lang="en-US">
              <a:latin typeface="Arial" charset="0"/>
            </a:endParaRPr>
          </a:p>
        </p:txBody>
      </p:sp>
      <p:sp>
        <p:nvSpPr>
          <p:cNvPr id="107566" name="Rectangle 46"/>
          <p:cNvSpPr>
            <a:spLocks noGrp="1" noChangeArrowheads="1"/>
          </p:cNvSpPr>
          <p:nvPr>
            <p:ph type="sldNum" sz="quarter" idx="4"/>
          </p:nvPr>
        </p:nvSpPr>
        <p:spPr bwMode="auto">
          <a:xfrm>
            <a:off x="6553200" y="6243639"/>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cs typeface="ＭＳ Ｐゴシック" charset="0"/>
              </a:defRPr>
            </a:lvl1pPr>
          </a:lstStyle>
          <a:p>
            <a:pPr defTabSz="914400" fontAlgn="base">
              <a:spcBef>
                <a:spcPct val="0"/>
              </a:spcBef>
              <a:spcAft>
                <a:spcPct val="0"/>
              </a:spcAft>
              <a:defRPr/>
            </a:pPr>
            <a:fld id="{F9D0C3F5-3239-3146-88E8-0DA59C843D3A}"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881889130"/>
      </p:ext>
    </p:extLst>
  </p:cSld>
  <p:clrMap bg1="dk2" tx1="lt1" bg2="dk1" tx2="lt2" accent1="accent1" accent2="accent2" accent3="accent3" accent4="accent4" accent5="accent5" accent6="accent6" hlink="hlink" folHlink="folHlink"/>
  <p:sldLayoutIdLst>
    <p:sldLayoutId id="2147483763" r:id="rId1"/>
    <p:sldLayoutId id="2147483853"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12" y="0"/>
            <a:ext cx="9159875" cy="6858000"/>
            <a:chOff x="0" y="0"/>
            <a:chExt cx="5770" cy="4320"/>
          </a:xfrm>
        </p:grpSpPr>
        <p:sp>
          <p:nvSpPr>
            <p:cNvPr id="14131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901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4132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14132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901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4132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901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4132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901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4133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901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133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grpSp>
      <p:sp>
        <p:nvSpPr>
          <p:cNvPr id="141336" name="Rectangle 24"/>
          <p:cNvSpPr>
            <a:spLocks noGrp="1" noChangeArrowheads="1"/>
          </p:cNvSpPr>
          <p:nvPr>
            <p:ph type="title"/>
          </p:nvPr>
        </p:nvSpPr>
        <p:spPr bwMode="auto">
          <a:xfrm>
            <a:off x="457200" y="277821"/>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41337"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38"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defTabSz="914400" fontAlgn="base">
              <a:spcBef>
                <a:spcPct val="0"/>
              </a:spcBef>
              <a:spcAft>
                <a:spcPct val="0"/>
              </a:spcAft>
              <a:defRPr/>
            </a:pPr>
            <a:endParaRPr lang="en-US">
              <a:latin typeface="Tahoma"/>
            </a:endParaRPr>
          </a:p>
        </p:txBody>
      </p:sp>
      <p:sp>
        <p:nvSpPr>
          <p:cNvPr id="141339" name="Rectangle 27"/>
          <p:cNvSpPr>
            <a:spLocks noGrp="1" noChangeArrowheads="1"/>
          </p:cNvSpPr>
          <p:nvPr>
            <p:ph type="sldNum" sz="quarter" idx="4"/>
          </p:nvPr>
        </p:nvSpPr>
        <p:spPr bwMode="auto">
          <a:xfrm>
            <a:off x="6553200" y="6243639"/>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spcBef>
                <a:spcPct val="0"/>
              </a:spcBef>
              <a:spcAft>
                <a:spcPct val="0"/>
              </a:spcAft>
              <a:defRPr/>
            </a:pPr>
            <a:fld id="{46DAE746-8A65-1B4B-B692-9B98B7596249}"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
        <p:nvSpPr>
          <p:cNvPr id="141340"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defTabSz="914400" fontAlgn="base">
              <a:spcBef>
                <a:spcPct val="0"/>
              </a:spcBef>
              <a:spcAft>
                <a:spcPct val="0"/>
              </a:spcAft>
              <a:defRPr/>
            </a:pPr>
            <a:endParaRPr lang="en-US">
              <a:latin typeface="Tahoma"/>
            </a:endParaRPr>
          </a:p>
        </p:txBody>
      </p:sp>
    </p:spTree>
    <p:extLst>
      <p:ext uri="{BB962C8B-B14F-4D97-AF65-F5344CB8AC3E}">
        <p14:creationId xmlns:p14="http://schemas.microsoft.com/office/powerpoint/2010/main" val="4142567845"/>
      </p:ext>
    </p:extLst>
  </p:cSld>
  <p:clrMap bg1="dk2" tx1="lt1" bg2="dk1" tx2="lt2" accent1="accent1" accent2="accent2" accent3="accent3" accent4="accent4" accent5="accent5" accent6="accent6" hlink="hlink" folHlink="folHlink"/>
  <p:sldLayoutIdLst>
    <p:sldLayoutId id="2147483767" r:id="rId1"/>
    <p:sldLayoutId id="2147483869" r:id="rId2"/>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450" name="Group 2"/>
          <p:cNvGrpSpPr>
            <a:grpSpLocks/>
          </p:cNvGrpSpPr>
          <p:nvPr/>
        </p:nvGrpSpPr>
        <p:grpSpPr bwMode="auto">
          <a:xfrm>
            <a:off x="6303968" y="9"/>
            <a:ext cx="2840037" cy="3254375"/>
            <a:chOff x="3115" y="0"/>
            <a:chExt cx="2170" cy="2486"/>
          </a:xfrm>
        </p:grpSpPr>
        <p:grpSp>
          <p:nvGrpSpPr>
            <p:cNvPr id="104456" name="Group 3"/>
            <p:cNvGrpSpPr>
              <a:grpSpLocks/>
            </p:cNvGrpSpPr>
            <p:nvPr/>
          </p:nvGrpSpPr>
          <p:grpSpPr bwMode="auto">
            <a:xfrm>
              <a:off x="4080" y="1910"/>
              <a:ext cx="768" cy="576"/>
              <a:chOff x="0" y="0"/>
              <a:chExt cx="768" cy="576"/>
            </a:xfrm>
          </p:grpSpPr>
          <p:sp>
            <p:nvSpPr>
              <p:cNvPr id="104588"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Arial" charset="0"/>
                </a:endParaRPr>
              </a:p>
            </p:txBody>
          </p:sp>
          <p:sp>
            <p:nvSpPr>
              <p:cNvPr id="104589"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Arial" charset="0"/>
                </a:endParaRPr>
              </a:p>
            </p:txBody>
          </p:sp>
        </p:grpSp>
        <p:grpSp>
          <p:nvGrpSpPr>
            <p:cNvPr id="104457" name="Group 6"/>
            <p:cNvGrpSpPr>
              <a:grpSpLocks/>
            </p:cNvGrpSpPr>
            <p:nvPr/>
          </p:nvGrpSpPr>
          <p:grpSpPr bwMode="auto">
            <a:xfrm>
              <a:off x="4257" y="1103"/>
              <a:ext cx="768" cy="576"/>
              <a:chOff x="0" y="0"/>
              <a:chExt cx="768" cy="576"/>
            </a:xfrm>
          </p:grpSpPr>
          <p:sp>
            <p:nvSpPr>
              <p:cNvPr id="104586"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Arial" charset="0"/>
                </a:endParaRPr>
              </a:p>
            </p:txBody>
          </p:sp>
          <p:sp>
            <p:nvSpPr>
              <p:cNvPr id="104587"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Arial" charset="0"/>
                </a:endParaRPr>
              </a:p>
            </p:txBody>
          </p:sp>
        </p:grpSp>
        <p:grpSp>
          <p:nvGrpSpPr>
            <p:cNvPr id="104458" name="Group 9"/>
            <p:cNvGrpSpPr>
              <a:grpSpLocks/>
            </p:cNvGrpSpPr>
            <p:nvPr/>
          </p:nvGrpSpPr>
          <p:grpSpPr bwMode="auto">
            <a:xfrm>
              <a:off x="3134" y="0"/>
              <a:ext cx="768" cy="576"/>
              <a:chOff x="0" y="0"/>
              <a:chExt cx="768" cy="576"/>
            </a:xfrm>
          </p:grpSpPr>
          <p:sp>
            <p:nvSpPr>
              <p:cNvPr id="1045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Arial" charset="0"/>
                </a:endParaRPr>
              </a:p>
            </p:txBody>
          </p:sp>
          <p:sp>
            <p:nvSpPr>
              <p:cNvPr id="104585"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Arial" charset="0"/>
                </a:endParaRPr>
              </a:p>
            </p:txBody>
          </p:sp>
        </p:grpSp>
        <p:grpSp>
          <p:nvGrpSpPr>
            <p:cNvPr id="104459" name="Group 12"/>
            <p:cNvGrpSpPr>
              <a:grpSpLocks/>
            </p:cNvGrpSpPr>
            <p:nvPr/>
          </p:nvGrpSpPr>
          <p:grpSpPr bwMode="auto">
            <a:xfrm>
              <a:off x="3115" y="0"/>
              <a:ext cx="2170" cy="1702"/>
              <a:chOff x="3115" y="0"/>
              <a:chExt cx="2170" cy="1702"/>
            </a:xfrm>
          </p:grpSpPr>
          <p:grpSp>
            <p:nvGrpSpPr>
              <p:cNvPr id="104460" name="Group 13"/>
              <p:cNvGrpSpPr>
                <a:grpSpLocks/>
              </p:cNvGrpSpPr>
              <p:nvPr/>
            </p:nvGrpSpPr>
            <p:grpSpPr bwMode="auto">
              <a:xfrm>
                <a:off x="3640" y="308"/>
                <a:ext cx="1145" cy="844"/>
                <a:chOff x="1265" y="814"/>
                <a:chExt cx="2919" cy="2151"/>
              </a:xfrm>
            </p:grpSpPr>
            <p:sp>
              <p:nvSpPr>
                <p:cNvPr id="1045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Arial" charset="0"/>
                  </a:endParaRPr>
                </a:p>
              </p:txBody>
            </p:sp>
            <p:sp>
              <p:nvSpPr>
                <p:cNvPr id="1045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Arial" charset="0"/>
                  </a:endParaRPr>
                </a:p>
              </p:txBody>
            </p:sp>
          </p:grpSp>
          <p:grpSp>
            <p:nvGrpSpPr>
              <p:cNvPr id="104461" name="Group 16"/>
              <p:cNvGrpSpPr>
                <a:grpSpLocks/>
              </p:cNvGrpSpPr>
              <p:nvPr/>
            </p:nvGrpSpPr>
            <p:grpSpPr bwMode="auto">
              <a:xfrm>
                <a:off x="3115" y="0"/>
                <a:ext cx="2145" cy="1702"/>
                <a:chOff x="3115" y="0"/>
                <a:chExt cx="2145" cy="1702"/>
              </a:xfrm>
            </p:grpSpPr>
            <p:grpSp>
              <p:nvGrpSpPr>
                <p:cNvPr id="104484" name="Group 17"/>
                <p:cNvGrpSpPr>
                  <a:grpSpLocks/>
                </p:cNvGrpSpPr>
                <p:nvPr/>
              </p:nvGrpSpPr>
              <p:grpSpPr bwMode="auto">
                <a:xfrm>
                  <a:off x="4505" y="589"/>
                  <a:ext cx="493" cy="912"/>
                  <a:chOff x="3471" y="1530"/>
                  <a:chExt cx="1258" cy="2327"/>
                </a:xfrm>
              </p:grpSpPr>
              <p:sp>
                <p:nvSpPr>
                  <p:cNvPr id="104580" name="Freeform 18"/>
                  <p:cNvSpPr>
                    <a:spLocks/>
                  </p:cNvSpPr>
                  <p:nvPr/>
                </p:nvSpPr>
                <p:spPr bwMode="hidden">
                  <a:xfrm rot="2711884">
                    <a:off x="2778" y="2236"/>
                    <a:ext cx="1699" cy="313"/>
                  </a:xfrm>
                  <a:custGeom>
                    <a:avLst/>
                    <a:gdLst>
                      <a:gd name="T0" fmla="*/ 0 w 2736"/>
                      <a:gd name="T1" fmla="*/ 1 h 504"/>
                      <a:gd name="T2" fmla="*/ 2 w 2736"/>
                      <a:gd name="T3" fmla="*/ 1 h 504"/>
                      <a:gd name="T4" fmla="*/ 6 w 2736"/>
                      <a:gd name="T5" fmla="*/ 1 h 504"/>
                      <a:gd name="T6" fmla="*/ 9 w 2736"/>
                      <a:gd name="T7" fmla="*/ 1 h 504"/>
                      <a:gd name="T8" fmla="*/ 9 w 2736"/>
                      <a:gd name="T9" fmla="*/ 1 h 504"/>
                      <a:gd name="T10" fmla="*/ 6 w 2736"/>
                      <a:gd name="T11" fmla="*/ 1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81" name="Freeform 19"/>
                  <p:cNvSpPr>
                    <a:spLocks/>
                  </p:cNvSpPr>
                  <p:nvPr/>
                </p:nvSpPr>
                <p:spPr bwMode="hidden">
                  <a:xfrm rot="2711884">
                    <a:off x="4033" y="3135"/>
                    <a:ext cx="897" cy="48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85" name="Group 20"/>
                <p:cNvGrpSpPr>
                  <a:grpSpLocks/>
                </p:cNvGrpSpPr>
                <p:nvPr/>
              </p:nvGrpSpPr>
              <p:grpSpPr bwMode="auto">
                <a:xfrm>
                  <a:off x="4267" y="781"/>
                  <a:ext cx="966" cy="522"/>
                  <a:chOff x="2864" y="2019"/>
                  <a:chExt cx="2463" cy="1332"/>
                </a:xfrm>
              </p:grpSpPr>
              <p:sp>
                <p:nvSpPr>
                  <p:cNvPr id="104578" name="Freeform 21"/>
                  <p:cNvSpPr>
                    <a:spLocks/>
                  </p:cNvSpPr>
                  <p:nvPr/>
                </p:nvSpPr>
                <p:spPr bwMode="hidden">
                  <a:xfrm rot="2104081">
                    <a:off x="2865" y="2019"/>
                    <a:ext cx="1812" cy="347"/>
                  </a:xfrm>
                  <a:custGeom>
                    <a:avLst/>
                    <a:gdLst>
                      <a:gd name="T0" fmla="*/ 0 w 2736"/>
                      <a:gd name="T1" fmla="*/ 6 h 504"/>
                      <a:gd name="T2" fmla="*/ 6 w 2736"/>
                      <a:gd name="T3" fmla="*/ 2 h 504"/>
                      <a:gd name="T4" fmla="*/ 13 w 2736"/>
                      <a:gd name="T5" fmla="*/ 1 h 504"/>
                      <a:gd name="T6" fmla="*/ 19 w 2736"/>
                      <a:gd name="T7" fmla="*/ 1 h 504"/>
                      <a:gd name="T8" fmla="*/ 19 w 2736"/>
                      <a:gd name="T9" fmla="*/ 1 h 504"/>
                      <a:gd name="T10" fmla="*/ 13 w 2736"/>
                      <a:gd name="T11" fmla="*/ 1 h 504"/>
                      <a:gd name="T12" fmla="*/ 5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79"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6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86" name="Group 23"/>
                <p:cNvGrpSpPr>
                  <a:grpSpLocks/>
                </p:cNvGrpSpPr>
                <p:nvPr/>
              </p:nvGrpSpPr>
              <p:grpSpPr bwMode="auto">
                <a:xfrm>
                  <a:off x="4280" y="707"/>
                  <a:ext cx="971" cy="417"/>
                  <a:chOff x="2897" y="1832"/>
                  <a:chExt cx="2477" cy="1064"/>
                </a:xfrm>
              </p:grpSpPr>
              <p:sp>
                <p:nvSpPr>
                  <p:cNvPr id="104576" name="Freeform 24"/>
                  <p:cNvSpPr>
                    <a:spLocks/>
                  </p:cNvSpPr>
                  <p:nvPr/>
                </p:nvSpPr>
                <p:spPr bwMode="hidden">
                  <a:xfrm rot="1582915">
                    <a:off x="2896" y="1832"/>
                    <a:ext cx="1736" cy="303"/>
                  </a:xfrm>
                  <a:custGeom>
                    <a:avLst/>
                    <a:gdLst>
                      <a:gd name="T0" fmla="*/ 0 w 2736"/>
                      <a:gd name="T1" fmla="*/ 1 h 504"/>
                      <a:gd name="T2" fmla="*/ 4 w 2736"/>
                      <a:gd name="T3" fmla="*/ 1 h 504"/>
                      <a:gd name="T4" fmla="*/ 8 w 2736"/>
                      <a:gd name="T5" fmla="*/ 1 h 504"/>
                      <a:gd name="T6" fmla="*/ 11 w 2736"/>
                      <a:gd name="T7" fmla="*/ 1 h 504"/>
                      <a:gd name="T8" fmla="*/ 11 w 2736"/>
                      <a:gd name="T9" fmla="*/ 1 h 504"/>
                      <a:gd name="T10" fmla="*/ 7 w 2736"/>
                      <a:gd name="T11" fmla="*/ 1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87" name="Group 26"/>
                <p:cNvGrpSpPr>
                  <a:grpSpLocks/>
                </p:cNvGrpSpPr>
                <p:nvPr/>
              </p:nvGrpSpPr>
              <p:grpSpPr bwMode="auto">
                <a:xfrm>
                  <a:off x="4291" y="630"/>
                  <a:ext cx="969" cy="364"/>
                  <a:chOff x="2924" y="1636"/>
                  <a:chExt cx="2472" cy="927"/>
                </a:xfrm>
              </p:grpSpPr>
              <p:sp>
                <p:nvSpPr>
                  <p:cNvPr id="104574" name="Freeform 27"/>
                  <p:cNvSpPr>
                    <a:spLocks/>
                  </p:cNvSpPr>
                  <p:nvPr/>
                </p:nvSpPr>
                <p:spPr bwMode="hidden">
                  <a:xfrm rot="1080363">
                    <a:off x="2907" y="1616"/>
                    <a:ext cx="1680" cy="346"/>
                  </a:xfrm>
                  <a:custGeom>
                    <a:avLst/>
                    <a:gdLst>
                      <a:gd name="T0" fmla="*/ 0 w 2736"/>
                      <a:gd name="T1" fmla="*/ 5 h 504"/>
                      <a:gd name="T2" fmla="*/ 2 w 2736"/>
                      <a:gd name="T3" fmla="*/ 1 h 504"/>
                      <a:gd name="T4" fmla="*/ 6 w 2736"/>
                      <a:gd name="T5" fmla="*/ 1 h 504"/>
                      <a:gd name="T6" fmla="*/ 8 w 2736"/>
                      <a:gd name="T7" fmla="*/ 1 h 504"/>
                      <a:gd name="T8" fmla="*/ 8 w 2736"/>
                      <a:gd name="T9" fmla="*/ 1 h 504"/>
                      <a:gd name="T10" fmla="*/ 6 w 2736"/>
                      <a:gd name="T11" fmla="*/ 1 h 504"/>
                      <a:gd name="T12" fmla="*/ 2 w 2736"/>
                      <a:gd name="T13" fmla="*/ 3 h 504"/>
                      <a:gd name="T14" fmla="*/ 0 w 2736"/>
                      <a:gd name="T15" fmla="*/ 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75" name="Freeform 28"/>
                  <p:cNvSpPr>
                    <a:spLocks/>
                  </p:cNvSpPr>
                  <p:nvPr/>
                </p:nvSpPr>
                <p:spPr bwMode="hidden">
                  <a:xfrm rot="1080363">
                    <a:off x="4488" y="2030"/>
                    <a:ext cx="891" cy="513"/>
                  </a:xfrm>
                  <a:custGeom>
                    <a:avLst/>
                    <a:gdLst>
                      <a:gd name="T0" fmla="*/ 1 w 1769"/>
                      <a:gd name="T1" fmla="*/ 1 h 791"/>
                      <a:gd name="T2" fmla="*/ 1 w 1769"/>
                      <a:gd name="T3" fmla="*/ 1 h 791"/>
                      <a:gd name="T4" fmla="*/ 1 w 1769"/>
                      <a:gd name="T5" fmla="*/ 1 h 791"/>
                      <a:gd name="T6" fmla="*/ 1 w 1769"/>
                      <a:gd name="T7" fmla="*/ 3 h 791"/>
                      <a:gd name="T8" fmla="*/ 1 w 1769"/>
                      <a:gd name="T9" fmla="*/ 3 h 791"/>
                      <a:gd name="T10" fmla="*/ 1 w 1769"/>
                      <a:gd name="T11" fmla="*/ 4 h 791"/>
                      <a:gd name="T12" fmla="*/ 1 w 1769"/>
                      <a:gd name="T13" fmla="*/ 3 h 791"/>
                      <a:gd name="T14" fmla="*/ 1 w 1769"/>
                      <a:gd name="T15" fmla="*/ 3 h 791"/>
                      <a:gd name="T16" fmla="*/ 1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88" name="Group 29"/>
                <p:cNvGrpSpPr>
                  <a:grpSpLocks/>
                </p:cNvGrpSpPr>
                <p:nvPr/>
              </p:nvGrpSpPr>
              <p:grpSpPr bwMode="auto">
                <a:xfrm>
                  <a:off x="4304" y="543"/>
                  <a:ext cx="918" cy="258"/>
                  <a:chOff x="2958" y="1414"/>
                  <a:chExt cx="2342" cy="657"/>
                </a:xfrm>
              </p:grpSpPr>
              <p:sp>
                <p:nvSpPr>
                  <p:cNvPr id="104572" name="Freeform 30"/>
                  <p:cNvSpPr>
                    <a:spLocks/>
                  </p:cNvSpPr>
                  <p:nvPr/>
                </p:nvSpPr>
                <p:spPr bwMode="hidden">
                  <a:xfrm rot="463793">
                    <a:off x="2957" y="1415"/>
                    <a:ext cx="1544" cy="312"/>
                  </a:xfrm>
                  <a:custGeom>
                    <a:avLst/>
                    <a:gdLst>
                      <a:gd name="T0" fmla="*/ 0 w 2736"/>
                      <a:gd name="T1" fmla="*/ 1 h 504"/>
                      <a:gd name="T2" fmla="*/ 1 w 2736"/>
                      <a:gd name="T3" fmla="*/ 1 h 504"/>
                      <a:gd name="T4" fmla="*/ 2 w 2736"/>
                      <a:gd name="T5" fmla="*/ 1 h 504"/>
                      <a:gd name="T6" fmla="*/ 3 w 2736"/>
                      <a:gd name="T7" fmla="*/ 1 h 504"/>
                      <a:gd name="T8" fmla="*/ 3 w 2736"/>
                      <a:gd name="T9" fmla="*/ 1 h 504"/>
                      <a:gd name="T10" fmla="*/ 2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73" name="Freeform 31"/>
                  <p:cNvSpPr>
                    <a:spLocks/>
                  </p:cNvSpPr>
                  <p:nvPr/>
                </p:nvSpPr>
                <p:spPr bwMode="hidden">
                  <a:xfrm rot="463793">
                    <a:off x="4470" y="1581"/>
                    <a:ext cx="829" cy="46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89" name="Group 32"/>
                <p:cNvGrpSpPr>
                  <a:grpSpLocks/>
                </p:cNvGrpSpPr>
                <p:nvPr/>
              </p:nvGrpSpPr>
              <p:grpSpPr bwMode="auto">
                <a:xfrm>
                  <a:off x="4314" y="487"/>
                  <a:ext cx="843" cy="134"/>
                  <a:chOff x="2983" y="1269"/>
                  <a:chExt cx="2150" cy="343"/>
                </a:xfrm>
              </p:grpSpPr>
              <p:sp>
                <p:nvSpPr>
                  <p:cNvPr id="1045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71" name="Freeform 34"/>
                  <p:cNvSpPr>
                    <a:spLocks/>
                  </p:cNvSpPr>
                  <p:nvPr/>
                </p:nvSpPr>
                <p:spPr bwMode="hidden">
                  <a:xfrm rot="-84182">
                    <a:off x="4377" y="1249"/>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90" name="Group 35"/>
                <p:cNvGrpSpPr>
                  <a:grpSpLocks/>
                </p:cNvGrpSpPr>
                <p:nvPr/>
              </p:nvGrpSpPr>
              <p:grpSpPr bwMode="auto">
                <a:xfrm>
                  <a:off x="4296" y="349"/>
                  <a:ext cx="737" cy="167"/>
                  <a:chOff x="2938" y="917"/>
                  <a:chExt cx="1879" cy="427"/>
                </a:xfrm>
              </p:grpSpPr>
              <p:sp>
                <p:nvSpPr>
                  <p:cNvPr id="104568" name="Freeform 36"/>
                  <p:cNvSpPr>
                    <a:spLocks/>
                  </p:cNvSpPr>
                  <p:nvPr/>
                </p:nvSpPr>
                <p:spPr bwMode="hidden">
                  <a:xfrm rot="-802576">
                    <a:off x="2908" y="1128"/>
                    <a:ext cx="1252" cy="20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69" name="Freeform 37"/>
                  <p:cNvSpPr>
                    <a:spLocks/>
                  </p:cNvSpPr>
                  <p:nvPr/>
                </p:nvSpPr>
                <p:spPr bwMode="hidden">
                  <a:xfrm rot="-802576">
                    <a:off x="4148" y="918"/>
                    <a:ext cx="668"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91" name="Group 38"/>
                <p:cNvGrpSpPr>
                  <a:grpSpLocks/>
                </p:cNvGrpSpPr>
                <p:nvPr/>
              </p:nvGrpSpPr>
              <p:grpSpPr bwMode="auto">
                <a:xfrm>
                  <a:off x="3394" y="637"/>
                  <a:ext cx="493" cy="912"/>
                  <a:chOff x="637" y="1653"/>
                  <a:chExt cx="1257" cy="2326"/>
                </a:xfrm>
              </p:grpSpPr>
              <p:sp>
                <p:nvSpPr>
                  <p:cNvPr id="104566" name="Freeform 39"/>
                  <p:cNvSpPr>
                    <a:spLocks/>
                  </p:cNvSpPr>
                  <p:nvPr/>
                </p:nvSpPr>
                <p:spPr bwMode="hidden">
                  <a:xfrm rot="18888116" flipH="1">
                    <a:off x="867" y="2350"/>
                    <a:ext cx="1726" cy="300"/>
                  </a:xfrm>
                  <a:custGeom>
                    <a:avLst/>
                    <a:gdLst>
                      <a:gd name="T0" fmla="*/ 0 w 2736"/>
                      <a:gd name="T1" fmla="*/ 1 h 504"/>
                      <a:gd name="T2" fmla="*/ 3 w 2736"/>
                      <a:gd name="T3" fmla="*/ 1 h 504"/>
                      <a:gd name="T4" fmla="*/ 7 w 2736"/>
                      <a:gd name="T5" fmla="*/ 1 h 504"/>
                      <a:gd name="T6" fmla="*/ 11 w 2736"/>
                      <a:gd name="T7" fmla="*/ 1 h 504"/>
                      <a:gd name="T8" fmla="*/ 11 w 2736"/>
                      <a:gd name="T9" fmla="*/ 1 h 504"/>
                      <a:gd name="T10" fmla="*/ 7 w 2736"/>
                      <a:gd name="T11" fmla="*/ 1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92" name="Group 41"/>
                <p:cNvGrpSpPr>
                  <a:grpSpLocks/>
                </p:cNvGrpSpPr>
                <p:nvPr/>
              </p:nvGrpSpPr>
              <p:grpSpPr bwMode="auto">
                <a:xfrm>
                  <a:off x="3142" y="850"/>
                  <a:ext cx="966" cy="522"/>
                  <a:chOff x="-5" y="2196"/>
                  <a:chExt cx="2463" cy="1332"/>
                </a:xfrm>
              </p:grpSpPr>
              <p:sp>
                <p:nvSpPr>
                  <p:cNvPr id="104564" name="Freeform 42"/>
                  <p:cNvSpPr>
                    <a:spLocks/>
                  </p:cNvSpPr>
                  <p:nvPr/>
                </p:nvSpPr>
                <p:spPr bwMode="hidden">
                  <a:xfrm rot="19495919" flipH="1">
                    <a:off x="644" y="2196"/>
                    <a:ext cx="1797" cy="347"/>
                  </a:xfrm>
                  <a:custGeom>
                    <a:avLst/>
                    <a:gdLst>
                      <a:gd name="T0" fmla="*/ 0 w 2736"/>
                      <a:gd name="T1" fmla="*/ 6 h 504"/>
                      <a:gd name="T2" fmla="*/ 6 w 2736"/>
                      <a:gd name="T3" fmla="*/ 2 h 504"/>
                      <a:gd name="T4" fmla="*/ 12 w 2736"/>
                      <a:gd name="T5" fmla="*/ 1 h 504"/>
                      <a:gd name="T6" fmla="*/ 18 w 2736"/>
                      <a:gd name="T7" fmla="*/ 1 h 504"/>
                      <a:gd name="T8" fmla="*/ 18 w 2736"/>
                      <a:gd name="T9" fmla="*/ 1 h 504"/>
                      <a:gd name="T10" fmla="*/ 11 w 2736"/>
                      <a:gd name="T11" fmla="*/ 1 h 504"/>
                      <a:gd name="T12" fmla="*/ 5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65" name="Freeform 43"/>
                  <p:cNvSpPr>
                    <a:spLocks/>
                  </p:cNvSpPr>
                  <p:nvPr/>
                </p:nvSpPr>
                <p:spPr bwMode="hidden">
                  <a:xfrm rot="19495919" flipH="1">
                    <a:off x="-6" y="2982"/>
                    <a:ext cx="968" cy="54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6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93" name="Group 44"/>
                <p:cNvGrpSpPr>
                  <a:grpSpLocks/>
                </p:cNvGrpSpPr>
                <p:nvPr/>
              </p:nvGrpSpPr>
              <p:grpSpPr bwMode="auto">
                <a:xfrm>
                  <a:off x="3124" y="777"/>
                  <a:ext cx="971" cy="417"/>
                  <a:chOff x="-52" y="2009"/>
                  <a:chExt cx="2477" cy="1064"/>
                </a:xfrm>
              </p:grpSpPr>
              <p:sp>
                <p:nvSpPr>
                  <p:cNvPr id="104562" name="Freeform 45"/>
                  <p:cNvSpPr>
                    <a:spLocks/>
                  </p:cNvSpPr>
                  <p:nvPr/>
                </p:nvSpPr>
                <p:spPr bwMode="hidden">
                  <a:xfrm rot="20017085" flipH="1">
                    <a:off x="689" y="2010"/>
                    <a:ext cx="1736" cy="303"/>
                  </a:xfrm>
                  <a:custGeom>
                    <a:avLst/>
                    <a:gdLst>
                      <a:gd name="T0" fmla="*/ 0 w 2736"/>
                      <a:gd name="T1" fmla="*/ 1 h 504"/>
                      <a:gd name="T2" fmla="*/ 4 w 2736"/>
                      <a:gd name="T3" fmla="*/ 1 h 504"/>
                      <a:gd name="T4" fmla="*/ 8 w 2736"/>
                      <a:gd name="T5" fmla="*/ 1 h 504"/>
                      <a:gd name="T6" fmla="*/ 11 w 2736"/>
                      <a:gd name="T7" fmla="*/ 1 h 504"/>
                      <a:gd name="T8" fmla="*/ 11 w 2736"/>
                      <a:gd name="T9" fmla="*/ 1 h 504"/>
                      <a:gd name="T10" fmla="*/ 7 w 2736"/>
                      <a:gd name="T11" fmla="*/ 1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63" name="Freeform 46"/>
                  <p:cNvSpPr>
                    <a:spLocks/>
                  </p:cNvSpPr>
                  <p:nvPr/>
                </p:nvSpPr>
                <p:spPr bwMode="hidden">
                  <a:xfrm rot="20017085" flipH="1">
                    <a:off x="-53" y="2598"/>
                    <a:ext cx="931" cy="458"/>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94" name="Group 47"/>
                <p:cNvGrpSpPr>
                  <a:grpSpLocks/>
                </p:cNvGrpSpPr>
                <p:nvPr/>
              </p:nvGrpSpPr>
              <p:grpSpPr bwMode="auto">
                <a:xfrm>
                  <a:off x="3115" y="700"/>
                  <a:ext cx="969" cy="363"/>
                  <a:chOff x="-74" y="1813"/>
                  <a:chExt cx="2472" cy="927"/>
                </a:xfrm>
              </p:grpSpPr>
              <p:sp>
                <p:nvSpPr>
                  <p:cNvPr id="104560" name="Freeform 48"/>
                  <p:cNvSpPr>
                    <a:spLocks/>
                  </p:cNvSpPr>
                  <p:nvPr/>
                </p:nvSpPr>
                <p:spPr bwMode="hidden">
                  <a:xfrm rot="20519637" flipH="1">
                    <a:off x="721" y="1812"/>
                    <a:ext cx="1677" cy="325"/>
                  </a:xfrm>
                  <a:custGeom>
                    <a:avLst/>
                    <a:gdLst>
                      <a:gd name="T0" fmla="*/ 0 w 2736"/>
                      <a:gd name="T1" fmla="*/ 3 h 504"/>
                      <a:gd name="T2" fmla="*/ 2 w 2736"/>
                      <a:gd name="T3" fmla="*/ 1 h 504"/>
                      <a:gd name="T4" fmla="*/ 5 w 2736"/>
                      <a:gd name="T5" fmla="*/ 1 h 504"/>
                      <a:gd name="T6" fmla="*/ 8 w 2736"/>
                      <a:gd name="T7" fmla="*/ 1 h 504"/>
                      <a:gd name="T8" fmla="*/ 7 w 2736"/>
                      <a:gd name="T9" fmla="*/ 1 h 504"/>
                      <a:gd name="T10" fmla="*/ 5 w 2736"/>
                      <a:gd name="T11" fmla="*/ 1 h 504"/>
                      <a:gd name="T12" fmla="*/ 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61" name="Freeform 49"/>
                  <p:cNvSpPr>
                    <a:spLocks/>
                  </p:cNvSpPr>
                  <p:nvPr/>
                </p:nvSpPr>
                <p:spPr bwMode="hidden">
                  <a:xfrm rot="20519637" flipH="1">
                    <a:off x="-74" y="2212"/>
                    <a:ext cx="900" cy="511"/>
                  </a:xfrm>
                  <a:custGeom>
                    <a:avLst/>
                    <a:gdLst>
                      <a:gd name="T0" fmla="*/ 1 w 1769"/>
                      <a:gd name="T1" fmla="*/ 1 h 791"/>
                      <a:gd name="T2" fmla="*/ 1 w 1769"/>
                      <a:gd name="T3" fmla="*/ 1 h 791"/>
                      <a:gd name="T4" fmla="*/ 1 w 1769"/>
                      <a:gd name="T5" fmla="*/ 1 h 791"/>
                      <a:gd name="T6" fmla="*/ 1 w 1769"/>
                      <a:gd name="T7" fmla="*/ 2 h 791"/>
                      <a:gd name="T8" fmla="*/ 1 w 1769"/>
                      <a:gd name="T9" fmla="*/ 3 h 791"/>
                      <a:gd name="T10" fmla="*/ 1 w 1769"/>
                      <a:gd name="T11" fmla="*/ 4 h 791"/>
                      <a:gd name="T12" fmla="*/ 1 w 1769"/>
                      <a:gd name="T13" fmla="*/ 3 h 791"/>
                      <a:gd name="T14" fmla="*/ 1 w 1769"/>
                      <a:gd name="T15" fmla="*/ 3 h 791"/>
                      <a:gd name="T16" fmla="*/ 1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95" name="Group 50"/>
                <p:cNvGrpSpPr>
                  <a:grpSpLocks/>
                </p:cNvGrpSpPr>
                <p:nvPr/>
              </p:nvGrpSpPr>
              <p:grpSpPr bwMode="auto">
                <a:xfrm>
                  <a:off x="3153" y="613"/>
                  <a:ext cx="918" cy="257"/>
                  <a:chOff x="22" y="1591"/>
                  <a:chExt cx="2342" cy="657"/>
                </a:xfrm>
              </p:grpSpPr>
              <p:sp>
                <p:nvSpPr>
                  <p:cNvPr id="104558" name="Freeform 51"/>
                  <p:cNvSpPr>
                    <a:spLocks/>
                  </p:cNvSpPr>
                  <p:nvPr/>
                </p:nvSpPr>
                <p:spPr bwMode="hidden">
                  <a:xfrm rot="21136207" flipH="1">
                    <a:off x="819" y="1574"/>
                    <a:ext cx="1544" cy="313"/>
                  </a:xfrm>
                  <a:custGeom>
                    <a:avLst/>
                    <a:gdLst>
                      <a:gd name="T0" fmla="*/ 0 w 2736"/>
                      <a:gd name="T1" fmla="*/ 1 h 504"/>
                      <a:gd name="T2" fmla="*/ 1 w 2736"/>
                      <a:gd name="T3" fmla="*/ 1 h 504"/>
                      <a:gd name="T4" fmla="*/ 2 w 2736"/>
                      <a:gd name="T5" fmla="*/ 1 h 504"/>
                      <a:gd name="T6" fmla="*/ 3 w 2736"/>
                      <a:gd name="T7" fmla="*/ 1 h 504"/>
                      <a:gd name="T8" fmla="*/ 3 w 2736"/>
                      <a:gd name="T9" fmla="*/ 1 h 504"/>
                      <a:gd name="T10" fmla="*/ 2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96" name="Group 53"/>
                <p:cNvGrpSpPr>
                  <a:grpSpLocks/>
                </p:cNvGrpSpPr>
                <p:nvPr/>
              </p:nvGrpSpPr>
              <p:grpSpPr bwMode="auto">
                <a:xfrm>
                  <a:off x="3218" y="556"/>
                  <a:ext cx="843" cy="134"/>
                  <a:chOff x="189" y="1446"/>
                  <a:chExt cx="2150" cy="343"/>
                </a:xfrm>
              </p:grpSpPr>
              <p:sp>
                <p:nvSpPr>
                  <p:cNvPr id="1045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57" name="Freeform 55"/>
                  <p:cNvSpPr>
                    <a:spLocks/>
                  </p:cNvSpPr>
                  <p:nvPr/>
                </p:nvSpPr>
                <p:spPr bwMode="hidden">
                  <a:xfrm rot="84182" flipH="1">
                    <a:off x="189" y="1426"/>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97" name="Group 56"/>
                <p:cNvGrpSpPr>
                  <a:grpSpLocks/>
                </p:cNvGrpSpPr>
                <p:nvPr/>
              </p:nvGrpSpPr>
              <p:grpSpPr bwMode="auto">
                <a:xfrm>
                  <a:off x="3342" y="418"/>
                  <a:ext cx="737" cy="167"/>
                  <a:chOff x="505" y="1094"/>
                  <a:chExt cx="1879" cy="427"/>
                </a:xfrm>
              </p:grpSpPr>
              <p:sp>
                <p:nvSpPr>
                  <p:cNvPr id="1045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98" name="Group 59"/>
                <p:cNvGrpSpPr>
                  <a:grpSpLocks/>
                </p:cNvGrpSpPr>
                <p:nvPr/>
              </p:nvGrpSpPr>
              <p:grpSpPr bwMode="auto">
                <a:xfrm>
                  <a:off x="3386" y="341"/>
                  <a:ext cx="725" cy="218"/>
                  <a:chOff x="616" y="899"/>
                  <a:chExt cx="1850" cy="554"/>
                </a:xfrm>
              </p:grpSpPr>
              <p:sp>
                <p:nvSpPr>
                  <p:cNvPr id="1045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499" name="Group 62"/>
                <p:cNvGrpSpPr>
                  <a:grpSpLocks/>
                </p:cNvGrpSpPr>
                <p:nvPr/>
              </p:nvGrpSpPr>
              <p:grpSpPr bwMode="auto">
                <a:xfrm>
                  <a:off x="3472" y="231"/>
                  <a:ext cx="693" cy="291"/>
                  <a:chOff x="3472" y="231"/>
                  <a:chExt cx="693" cy="291"/>
                </a:xfrm>
              </p:grpSpPr>
              <p:sp>
                <p:nvSpPr>
                  <p:cNvPr id="104550"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51"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00" name="Group 65"/>
                <p:cNvGrpSpPr>
                  <a:grpSpLocks/>
                </p:cNvGrpSpPr>
                <p:nvPr/>
              </p:nvGrpSpPr>
              <p:grpSpPr bwMode="auto">
                <a:xfrm>
                  <a:off x="3554" y="118"/>
                  <a:ext cx="664" cy="349"/>
                  <a:chOff x="3554" y="118"/>
                  <a:chExt cx="664" cy="349"/>
                </a:xfrm>
              </p:grpSpPr>
              <p:sp>
                <p:nvSpPr>
                  <p:cNvPr id="1045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01" name="Group 68"/>
                <p:cNvGrpSpPr>
                  <a:grpSpLocks/>
                </p:cNvGrpSpPr>
                <p:nvPr/>
              </p:nvGrpSpPr>
              <p:grpSpPr bwMode="auto">
                <a:xfrm>
                  <a:off x="3784" y="30"/>
                  <a:ext cx="305" cy="593"/>
                  <a:chOff x="1633" y="104"/>
                  <a:chExt cx="778" cy="1512"/>
                </a:xfrm>
              </p:grpSpPr>
              <p:sp>
                <p:nvSpPr>
                  <p:cNvPr id="1045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02" name="Group 71"/>
                <p:cNvGrpSpPr>
                  <a:grpSpLocks/>
                </p:cNvGrpSpPr>
                <p:nvPr/>
              </p:nvGrpSpPr>
              <p:grpSpPr bwMode="auto">
                <a:xfrm>
                  <a:off x="3903" y="0"/>
                  <a:ext cx="248" cy="601"/>
                  <a:chOff x="1935" y="28"/>
                  <a:chExt cx="634" cy="1534"/>
                </a:xfrm>
              </p:grpSpPr>
              <p:sp>
                <p:nvSpPr>
                  <p:cNvPr id="104544" name="Freeform 72"/>
                  <p:cNvSpPr>
                    <a:spLocks/>
                  </p:cNvSpPr>
                  <p:nvPr/>
                </p:nvSpPr>
                <p:spPr bwMode="hidden">
                  <a:xfrm rot="4126480" flipH="1">
                    <a:off x="1942" y="915"/>
                    <a:ext cx="1040"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03" name="Group 74"/>
                <p:cNvGrpSpPr>
                  <a:grpSpLocks/>
                </p:cNvGrpSpPr>
                <p:nvPr/>
              </p:nvGrpSpPr>
              <p:grpSpPr bwMode="auto">
                <a:xfrm>
                  <a:off x="4251" y="252"/>
                  <a:ext cx="723" cy="222"/>
                  <a:chOff x="2822" y="672"/>
                  <a:chExt cx="1845" cy="566"/>
                </a:xfrm>
              </p:grpSpPr>
              <p:sp>
                <p:nvSpPr>
                  <p:cNvPr id="104542" name="Freeform 75"/>
                  <p:cNvSpPr>
                    <a:spLocks/>
                  </p:cNvSpPr>
                  <p:nvPr/>
                </p:nvSpPr>
                <p:spPr bwMode="hidden">
                  <a:xfrm rot="-1325434">
                    <a:off x="2805" y="1022"/>
                    <a:ext cx="1229"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43" name="Freeform 76"/>
                  <p:cNvSpPr>
                    <a:spLocks/>
                  </p:cNvSpPr>
                  <p:nvPr/>
                </p:nvSpPr>
                <p:spPr bwMode="hidden">
                  <a:xfrm rot="-1325434">
                    <a:off x="4003" y="673"/>
                    <a:ext cx="64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04" name="Group 77"/>
                <p:cNvGrpSpPr>
                  <a:grpSpLocks/>
                </p:cNvGrpSpPr>
                <p:nvPr/>
              </p:nvGrpSpPr>
              <p:grpSpPr bwMode="auto">
                <a:xfrm>
                  <a:off x="4196" y="163"/>
                  <a:ext cx="699" cy="282"/>
                  <a:chOff x="2683" y="445"/>
                  <a:chExt cx="1781" cy="717"/>
                </a:xfrm>
              </p:grpSpPr>
              <p:sp>
                <p:nvSpPr>
                  <p:cNvPr id="104540" name="Freeform 78"/>
                  <p:cNvSpPr>
                    <a:spLocks/>
                  </p:cNvSpPr>
                  <p:nvPr/>
                </p:nvSpPr>
                <p:spPr bwMode="hidden">
                  <a:xfrm rot="-1921064">
                    <a:off x="2682" y="946"/>
                    <a:ext cx="1227"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41" name="Freeform 79"/>
                  <p:cNvSpPr>
                    <a:spLocks/>
                  </p:cNvSpPr>
                  <p:nvPr/>
                </p:nvSpPr>
                <p:spPr bwMode="hidden">
                  <a:xfrm rot="-1921064">
                    <a:off x="3801" y="444"/>
                    <a:ext cx="646"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sp>
              <p:nvSpPr>
                <p:cNvPr id="1045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nvGrpSpPr>
                <p:cNvPr id="104507" name="Group 82"/>
                <p:cNvGrpSpPr>
                  <a:grpSpLocks/>
                </p:cNvGrpSpPr>
                <p:nvPr/>
              </p:nvGrpSpPr>
              <p:grpSpPr bwMode="auto">
                <a:xfrm>
                  <a:off x="4242" y="5"/>
                  <a:ext cx="251" cy="596"/>
                  <a:chOff x="2800" y="41"/>
                  <a:chExt cx="640" cy="1520"/>
                </a:xfrm>
              </p:grpSpPr>
              <p:sp>
                <p:nvSpPr>
                  <p:cNvPr id="104538" name="Freeform 83"/>
                  <p:cNvSpPr>
                    <a:spLocks/>
                  </p:cNvSpPr>
                  <p:nvPr/>
                </p:nvSpPr>
                <p:spPr bwMode="hidden">
                  <a:xfrm rot="-3857755">
                    <a:off x="2371" y="927"/>
                    <a:ext cx="1042"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39"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08" name="Group 85"/>
                <p:cNvGrpSpPr>
                  <a:grpSpLocks/>
                </p:cNvGrpSpPr>
                <p:nvPr/>
              </p:nvGrpSpPr>
              <p:grpSpPr bwMode="auto">
                <a:xfrm>
                  <a:off x="4295" y="53"/>
                  <a:ext cx="398" cy="574"/>
                  <a:chOff x="2934" y="163"/>
                  <a:chExt cx="1017" cy="1464"/>
                </a:xfrm>
              </p:grpSpPr>
              <p:sp>
                <p:nvSpPr>
                  <p:cNvPr id="1045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09" name="Group 88"/>
                <p:cNvGrpSpPr>
                  <a:grpSpLocks/>
                </p:cNvGrpSpPr>
                <p:nvPr/>
              </p:nvGrpSpPr>
              <p:grpSpPr bwMode="auto">
                <a:xfrm>
                  <a:off x="4215" y="2"/>
                  <a:ext cx="95" cy="567"/>
                  <a:chOff x="2730" y="32"/>
                  <a:chExt cx="243" cy="1448"/>
                </a:xfrm>
              </p:grpSpPr>
              <p:sp>
                <p:nvSpPr>
                  <p:cNvPr id="1045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10" name="Group 91"/>
                <p:cNvGrpSpPr>
                  <a:grpSpLocks/>
                </p:cNvGrpSpPr>
                <p:nvPr/>
              </p:nvGrpSpPr>
              <p:grpSpPr bwMode="auto">
                <a:xfrm>
                  <a:off x="3514" y="683"/>
                  <a:ext cx="425" cy="960"/>
                  <a:chOff x="943" y="1769"/>
                  <a:chExt cx="1085" cy="2450"/>
                </a:xfrm>
              </p:grpSpPr>
              <p:sp>
                <p:nvSpPr>
                  <p:cNvPr id="104532" name="Freeform 92"/>
                  <p:cNvSpPr>
                    <a:spLocks/>
                  </p:cNvSpPr>
                  <p:nvPr/>
                </p:nvSpPr>
                <p:spPr bwMode="hidden">
                  <a:xfrm rot="18335692" flipH="1">
                    <a:off x="1009" y="2474"/>
                    <a:ext cx="1724" cy="313"/>
                  </a:xfrm>
                  <a:custGeom>
                    <a:avLst/>
                    <a:gdLst>
                      <a:gd name="T0" fmla="*/ 0 w 2736"/>
                      <a:gd name="T1" fmla="*/ 1 h 504"/>
                      <a:gd name="T2" fmla="*/ 3 w 2736"/>
                      <a:gd name="T3" fmla="*/ 1 h 504"/>
                      <a:gd name="T4" fmla="*/ 7 w 2736"/>
                      <a:gd name="T5" fmla="*/ 1 h 504"/>
                      <a:gd name="T6" fmla="*/ 11 w 2736"/>
                      <a:gd name="T7" fmla="*/ 1 h 504"/>
                      <a:gd name="T8" fmla="*/ 10 w 2736"/>
                      <a:gd name="T9" fmla="*/ 1 h 504"/>
                      <a:gd name="T10" fmla="*/ 7 w 2736"/>
                      <a:gd name="T11" fmla="*/ 1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33" name="Freeform 93"/>
                  <p:cNvSpPr>
                    <a:spLocks/>
                  </p:cNvSpPr>
                  <p:nvPr/>
                </p:nvSpPr>
                <p:spPr bwMode="hidden">
                  <a:xfrm rot="18335692" flipH="1">
                    <a:off x="731" y="3487"/>
                    <a:ext cx="913"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11" name="Group 94"/>
                <p:cNvGrpSpPr>
                  <a:grpSpLocks/>
                </p:cNvGrpSpPr>
                <p:nvPr/>
              </p:nvGrpSpPr>
              <p:grpSpPr bwMode="auto">
                <a:xfrm>
                  <a:off x="3715" y="748"/>
                  <a:ext cx="300" cy="930"/>
                  <a:chOff x="1455" y="1936"/>
                  <a:chExt cx="766" cy="2373"/>
                </a:xfrm>
              </p:grpSpPr>
              <p:sp>
                <p:nvSpPr>
                  <p:cNvPr id="104530"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31" name="Freeform 96"/>
                  <p:cNvSpPr>
                    <a:spLocks/>
                  </p:cNvSpPr>
                  <p:nvPr/>
                </p:nvSpPr>
                <p:spPr bwMode="hidden">
                  <a:xfrm rot="17542885" flipH="1">
                    <a:off x="1280" y="3613"/>
                    <a:ext cx="842"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12" name="Group 97"/>
                <p:cNvGrpSpPr>
                  <a:grpSpLocks/>
                </p:cNvGrpSpPr>
                <p:nvPr/>
              </p:nvGrpSpPr>
              <p:grpSpPr bwMode="auto">
                <a:xfrm rot="88588">
                  <a:off x="3923" y="769"/>
                  <a:ext cx="180" cy="913"/>
                  <a:chOff x="1956" y="1990"/>
                  <a:chExt cx="492" cy="2604"/>
                </a:xfrm>
              </p:grpSpPr>
              <p:sp>
                <p:nvSpPr>
                  <p:cNvPr id="104528" name="Freeform 98"/>
                  <p:cNvSpPr>
                    <a:spLocks/>
                  </p:cNvSpPr>
                  <p:nvPr/>
                </p:nvSpPr>
                <p:spPr bwMode="hidden">
                  <a:xfrm rot="16782062" flipH="1">
                    <a:off x="1404" y="2665"/>
                    <a:ext cx="1719" cy="302"/>
                  </a:xfrm>
                  <a:custGeom>
                    <a:avLst/>
                    <a:gdLst>
                      <a:gd name="T0" fmla="*/ 0 w 2736"/>
                      <a:gd name="T1" fmla="*/ 1 h 504"/>
                      <a:gd name="T2" fmla="*/ 3 w 2736"/>
                      <a:gd name="T3" fmla="*/ 1 h 504"/>
                      <a:gd name="T4" fmla="*/ 7 w 2736"/>
                      <a:gd name="T5" fmla="*/ 1 h 504"/>
                      <a:gd name="T6" fmla="*/ 10 w 2736"/>
                      <a:gd name="T7" fmla="*/ 1 h 504"/>
                      <a:gd name="T8" fmla="*/ 10 w 2736"/>
                      <a:gd name="T9" fmla="*/ 1 h 504"/>
                      <a:gd name="T10" fmla="*/ 7 w 2736"/>
                      <a:gd name="T11" fmla="*/ 1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29" name="Freeform 99"/>
                  <p:cNvSpPr>
                    <a:spLocks/>
                  </p:cNvSpPr>
                  <p:nvPr/>
                </p:nvSpPr>
                <p:spPr bwMode="hidden">
                  <a:xfrm rot="16782062" flipH="1">
                    <a:off x="1693" y="3874"/>
                    <a:ext cx="923" cy="464"/>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13" name="Group 100"/>
                <p:cNvGrpSpPr>
                  <a:grpSpLocks/>
                </p:cNvGrpSpPr>
                <p:nvPr/>
              </p:nvGrpSpPr>
              <p:grpSpPr bwMode="auto">
                <a:xfrm>
                  <a:off x="4451" y="662"/>
                  <a:ext cx="442" cy="951"/>
                  <a:chOff x="3334" y="1717"/>
                  <a:chExt cx="1125" cy="2426"/>
                </a:xfrm>
              </p:grpSpPr>
              <p:sp>
                <p:nvSpPr>
                  <p:cNvPr id="104526" name="Freeform 101"/>
                  <p:cNvSpPr>
                    <a:spLocks/>
                  </p:cNvSpPr>
                  <p:nvPr/>
                </p:nvSpPr>
                <p:spPr bwMode="hidden">
                  <a:xfrm rot="3144576">
                    <a:off x="2627" y="2423"/>
                    <a:ext cx="1723" cy="312"/>
                  </a:xfrm>
                  <a:custGeom>
                    <a:avLst/>
                    <a:gdLst>
                      <a:gd name="T0" fmla="*/ 0 w 2736"/>
                      <a:gd name="T1" fmla="*/ 1 h 504"/>
                      <a:gd name="T2" fmla="*/ 3 w 2736"/>
                      <a:gd name="T3" fmla="*/ 1 h 504"/>
                      <a:gd name="T4" fmla="*/ 7 w 2736"/>
                      <a:gd name="T5" fmla="*/ 1 h 504"/>
                      <a:gd name="T6" fmla="*/ 11 w 2736"/>
                      <a:gd name="T7" fmla="*/ 1 h 504"/>
                      <a:gd name="T8" fmla="*/ 10 w 2736"/>
                      <a:gd name="T9" fmla="*/ 1 h 504"/>
                      <a:gd name="T10" fmla="*/ 7 w 2736"/>
                      <a:gd name="T11" fmla="*/ 1 h 504"/>
                      <a:gd name="T12" fmla="*/ 3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14" name="Group 103"/>
                <p:cNvGrpSpPr>
                  <a:grpSpLocks/>
                </p:cNvGrpSpPr>
                <p:nvPr/>
              </p:nvGrpSpPr>
              <p:grpSpPr bwMode="auto">
                <a:xfrm>
                  <a:off x="4391" y="721"/>
                  <a:ext cx="347" cy="951"/>
                  <a:chOff x="3181" y="1866"/>
                  <a:chExt cx="883" cy="2426"/>
                </a:xfrm>
              </p:grpSpPr>
              <p:sp>
                <p:nvSpPr>
                  <p:cNvPr id="104524" name="Freeform 104"/>
                  <p:cNvSpPr>
                    <a:spLocks/>
                  </p:cNvSpPr>
                  <p:nvPr/>
                </p:nvSpPr>
                <p:spPr bwMode="hidden">
                  <a:xfrm rot="3745735">
                    <a:off x="2509" y="2514"/>
                    <a:ext cx="1643" cy="299"/>
                  </a:xfrm>
                  <a:custGeom>
                    <a:avLst/>
                    <a:gdLst>
                      <a:gd name="T0" fmla="*/ 0 w 2736"/>
                      <a:gd name="T1" fmla="*/ 1 h 504"/>
                      <a:gd name="T2" fmla="*/ 2 w 2736"/>
                      <a:gd name="T3" fmla="*/ 1 h 504"/>
                      <a:gd name="T4" fmla="*/ 4 w 2736"/>
                      <a:gd name="T5" fmla="*/ 1 h 504"/>
                      <a:gd name="T6" fmla="*/ 6 w 2736"/>
                      <a:gd name="T7" fmla="*/ 1 h 504"/>
                      <a:gd name="T8" fmla="*/ 6 w 2736"/>
                      <a:gd name="T9" fmla="*/ 1 h 504"/>
                      <a:gd name="T10" fmla="*/ 4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25" name="Freeform 105"/>
                  <p:cNvSpPr>
                    <a:spLocks/>
                  </p:cNvSpPr>
                  <p:nvPr/>
                </p:nvSpPr>
                <p:spPr bwMode="hidden">
                  <a:xfrm rot="3745735">
                    <a:off x="3387" y="3585"/>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15" name="Group 106"/>
                <p:cNvGrpSpPr>
                  <a:grpSpLocks/>
                </p:cNvGrpSpPr>
                <p:nvPr/>
              </p:nvGrpSpPr>
              <p:grpSpPr bwMode="auto">
                <a:xfrm>
                  <a:off x="4323" y="767"/>
                  <a:ext cx="243" cy="935"/>
                  <a:chOff x="3006" y="1983"/>
                  <a:chExt cx="619" cy="2386"/>
                </a:xfrm>
              </p:grpSpPr>
              <p:sp>
                <p:nvSpPr>
                  <p:cNvPr id="104522" name="Freeform 107"/>
                  <p:cNvSpPr>
                    <a:spLocks/>
                  </p:cNvSpPr>
                  <p:nvPr/>
                </p:nvSpPr>
                <p:spPr bwMode="hidden">
                  <a:xfrm rot="4286818">
                    <a:off x="2328" y="2644"/>
                    <a:ext cx="1600" cy="244"/>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23" name="Freeform 108"/>
                  <p:cNvSpPr>
                    <a:spLocks/>
                  </p:cNvSpPr>
                  <p:nvPr/>
                </p:nvSpPr>
                <p:spPr bwMode="hidden">
                  <a:xfrm rot="4286818">
                    <a:off x="3003" y="3718"/>
                    <a:ext cx="857"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16" name="Group 109"/>
                <p:cNvGrpSpPr>
                  <a:grpSpLocks/>
                </p:cNvGrpSpPr>
                <p:nvPr/>
              </p:nvGrpSpPr>
              <p:grpSpPr bwMode="auto">
                <a:xfrm>
                  <a:off x="4249" y="813"/>
                  <a:ext cx="159" cy="870"/>
                  <a:chOff x="2819" y="2101"/>
                  <a:chExt cx="405" cy="2219"/>
                </a:xfrm>
              </p:grpSpPr>
              <p:sp>
                <p:nvSpPr>
                  <p:cNvPr id="104520" name="Freeform 110"/>
                  <p:cNvSpPr>
                    <a:spLocks/>
                  </p:cNvSpPr>
                  <p:nvPr/>
                </p:nvSpPr>
                <p:spPr bwMode="hidden">
                  <a:xfrm rot="4898956">
                    <a:off x="2218" y="2692"/>
                    <a:ext cx="1451" cy="247"/>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21" name="Freeform 111"/>
                  <p:cNvSpPr>
                    <a:spLocks/>
                  </p:cNvSpPr>
                  <p:nvPr/>
                </p:nvSpPr>
                <p:spPr bwMode="hidden">
                  <a:xfrm rot="4898956">
                    <a:off x="2637" y="3702"/>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104517" name="Group 112"/>
                <p:cNvGrpSpPr>
                  <a:grpSpLocks/>
                </p:cNvGrpSpPr>
                <p:nvPr/>
              </p:nvGrpSpPr>
              <p:grpSpPr bwMode="auto">
                <a:xfrm>
                  <a:off x="4045" y="826"/>
                  <a:ext cx="167" cy="857"/>
                  <a:chOff x="2287" y="2135"/>
                  <a:chExt cx="426" cy="2185"/>
                </a:xfrm>
              </p:grpSpPr>
              <p:sp>
                <p:nvSpPr>
                  <p:cNvPr id="104518"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519" name="Freeform 114"/>
                  <p:cNvSpPr>
                    <a:spLocks/>
                  </p:cNvSpPr>
                  <p:nvPr/>
                </p:nvSpPr>
                <p:spPr bwMode="hidden">
                  <a:xfrm rot="5755659">
                    <a:off x="2051" y="3759"/>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sp>
            <p:nvSpPr>
              <p:cNvPr id="1044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63"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65"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66"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70"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71"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72"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74"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75"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80" name="Freeform 133"/>
              <p:cNvSpPr>
                <a:spLocks/>
              </p:cNvSpPr>
              <p:nvPr/>
            </p:nvSpPr>
            <p:spPr bwMode="hidden">
              <a:xfrm>
                <a:off x="4636" y="576"/>
                <a:ext cx="594" cy="417"/>
              </a:xfrm>
              <a:custGeom>
                <a:avLst/>
                <a:gdLst>
                  <a:gd name="T0" fmla="*/ 0 w 776"/>
                  <a:gd name="T1" fmla="*/ 0 h 2368"/>
                  <a:gd name="T2" fmla="*/ 10 w 776"/>
                  <a:gd name="T3" fmla="*/ 0 h 2368"/>
                  <a:gd name="T4" fmla="*/ 4 w 776"/>
                  <a:gd name="T5" fmla="*/ 0 h 2368"/>
                  <a:gd name="T6" fmla="*/ 14 w 776"/>
                  <a:gd name="T7" fmla="*/ 0 h 2368"/>
                  <a:gd name="T8" fmla="*/ 8 w 776"/>
                  <a:gd name="T9" fmla="*/ 0 h 2368"/>
                  <a:gd name="T10" fmla="*/ 15 w 776"/>
                  <a:gd name="T11" fmla="*/ 0 h 2368"/>
                  <a:gd name="T12" fmla="*/ 11 w 776"/>
                  <a:gd name="T13" fmla="*/ 0 h 2368"/>
                  <a:gd name="T14" fmla="*/ 19 w 776"/>
                  <a:gd name="T15" fmla="*/ 0 h 2368"/>
                  <a:gd name="T16" fmla="*/ 15 w 776"/>
                  <a:gd name="T17" fmla="*/ 0 h 2368"/>
                  <a:gd name="T18" fmla="*/ 21 w 776"/>
                  <a:gd name="T19" fmla="*/ 0 h 2368"/>
                  <a:gd name="T20" fmla="*/ 19 w 776"/>
                  <a:gd name="T21" fmla="*/ 0 h 2368"/>
                  <a:gd name="T22" fmla="*/ 24 w 776"/>
                  <a:gd name="T23" fmla="*/ 0 h 2368"/>
                  <a:gd name="T24" fmla="*/ 24 w 776"/>
                  <a:gd name="T25" fmla="*/ 0 h 2368"/>
                  <a:gd name="T26" fmla="*/ 27 w 776"/>
                  <a:gd name="T27" fmla="*/ 0 h 2368"/>
                  <a:gd name="T28" fmla="*/ 25 w 776"/>
                  <a:gd name="T29" fmla="*/ 0 h 2368"/>
                  <a:gd name="T30" fmla="*/ 29 w 776"/>
                  <a:gd name="T31" fmla="*/ 0 h 2368"/>
                  <a:gd name="T32" fmla="*/ 27 w 776"/>
                  <a:gd name="T33" fmla="*/ 0 h 2368"/>
                  <a:gd name="T34" fmla="*/ 29 w 776"/>
                  <a:gd name="T35" fmla="*/ 0 h 2368"/>
                  <a:gd name="T36" fmla="*/ 27 w 776"/>
                  <a:gd name="T37" fmla="*/ 0 h 2368"/>
                  <a:gd name="T38" fmla="*/ 31 w 776"/>
                  <a:gd name="T39" fmla="*/ 0 h 2368"/>
                  <a:gd name="T40" fmla="*/ 29 w 776"/>
                  <a:gd name="T41" fmla="*/ 0 h 2368"/>
                  <a:gd name="T42" fmla="*/ 31 w 776"/>
                  <a:gd name="T43" fmla="*/ 0 h 2368"/>
                  <a:gd name="T44" fmla="*/ 29 w 776"/>
                  <a:gd name="T45" fmla="*/ 0 h 2368"/>
                  <a:gd name="T46" fmla="*/ 3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81"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044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sp>
        <p:nvSpPr>
          <p:cNvPr id="1044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4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681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CC00"/>
                </a:solidFill>
                <a:latin typeface="+mn-lt"/>
                <a:ea typeface="Arial" pitchFamily="-105" charset="0"/>
                <a:cs typeface="Arial" pitchFamily="-105" charset="0"/>
              </a:defRPr>
            </a:lvl1pPr>
          </a:lstStyle>
          <a:p>
            <a:pPr defTabSz="914400" fontAlgn="base">
              <a:spcBef>
                <a:spcPct val="0"/>
              </a:spcBef>
              <a:spcAft>
                <a:spcPct val="0"/>
              </a:spcAft>
              <a:defRPr/>
            </a:pPr>
            <a:endParaRPr lang="en-US">
              <a:latin typeface="Arial Black"/>
            </a:endParaRPr>
          </a:p>
        </p:txBody>
      </p:sp>
      <p:sp>
        <p:nvSpPr>
          <p:cNvPr id="15681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CC00"/>
                </a:solidFill>
                <a:latin typeface="+mn-lt"/>
                <a:ea typeface="Arial" pitchFamily="-105" charset="0"/>
                <a:cs typeface="Arial" pitchFamily="-105" charset="0"/>
              </a:defRPr>
            </a:lvl1pPr>
          </a:lstStyle>
          <a:p>
            <a:pPr defTabSz="914400" fontAlgn="base">
              <a:spcBef>
                <a:spcPct val="0"/>
              </a:spcBef>
              <a:spcAft>
                <a:spcPct val="0"/>
              </a:spcAft>
              <a:defRPr/>
            </a:pPr>
            <a:endParaRPr lang="en-US">
              <a:latin typeface="Arial Black"/>
            </a:endParaRPr>
          </a:p>
        </p:txBody>
      </p:sp>
      <p:sp>
        <p:nvSpPr>
          <p:cNvPr id="15681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CC00"/>
                </a:solidFill>
                <a:latin typeface="Arial Black" charset="0"/>
                <a:cs typeface="Arial" charset="0"/>
              </a:defRPr>
            </a:lvl1pPr>
          </a:lstStyle>
          <a:p>
            <a:pPr defTabSz="914400" fontAlgn="base">
              <a:spcBef>
                <a:spcPct val="0"/>
              </a:spcBef>
              <a:spcAft>
                <a:spcPct val="0"/>
              </a:spcAft>
              <a:defRPr/>
            </a:pPr>
            <a:fld id="{C41DC684-1BAF-9240-8ED0-6F3F882B6CF7}"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085954471"/>
      </p:ext>
    </p:extLst>
  </p:cSld>
  <p:clrMap bg1="dk2" tx1="lt1" bg2="dk1" tx2="lt2" accent1="accent1" accent2="accent2" accent3="accent3" accent4="accent4" accent5="accent5" accent6="accent6" hlink="hlink" folHlink="folHlink"/>
  <p:sldLayoutIdLst>
    <p:sldLayoutId id="2147483781"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Arial Black" pitchFamily="-105" charset="0"/>
          <a:ea typeface="ＭＳ Ｐゴシック" charset="0"/>
          <a:cs typeface="Arial" pitchFamily="-105" charset="0"/>
        </a:defRPr>
      </a:lvl2pPr>
      <a:lvl3pPr algn="l" rtl="0" eaLnBrk="0" fontAlgn="base" hangingPunct="0">
        <a:spcBef>
          <a:spcPct val="0"/>
        </a:spcBef>
        <a:spcAft>
          <a:spcPct val="0"/>
        </a:spcAft>
        <a:defRPr sz="4400">
          <a:solidFill>
            <a:schemeClr val="tx2"/>
          </a:solidFill>
          <a:latin typeface="Arial Black" pitchFamily="-105" charset="0"/>
          <a:ea typeface="ＭＳ Ｐゴシック" charset="0"/>
          <a:cs typeface="Arial" pitchFamily="-105" charset="0"/>
        </a:defRPr>
      </a:lvl3pPr>
      <a:lvl4pPr algn="l" rtl="0" eaLnBrk="0" fontAlgn="base" hangingPunct="0">
        <a:spcBef>
          <a:spcPct val="0"/>
        </a:spcBef>
        <a:spcAft>
          <a:spcPct val="0"/>
        </a:spcAft>
        <a:defRPr sz="4400">
          <a:solidFill>
            <a:schemeClr val="tx2"/>
          </a:solidFill>
          <a:latin typeface="Arial Black" pitchFamily="-105" charset="0"/>
          <a:ea typeface="ＭＳ Ｐゴシック" charset="0"/>
          <a:cs typeface="Arial" pitchFamily="-105" charset="0"/>
        </a:defRPr>
      </a:lvl4pPr>
      <a:lvl5pPr algn="l" rtl="0" eaLnBrk="0" fontAlgn="base" hangingPunct="0">
        <a:spcBef>
          <a:spcPct val="0"/>
        </a:spcBef>
        <a:spcAft>
          <a:spcPct val="0"/>
        </a:spcAft>
        <a:defRPr sz="4400">
          <a:solidFill>
            <a:schemeClr val="tx2"/>
          </a:solidFill>
          <a:latin typeface="Arial Black" pitchFamily="-105" charset="0"/>
          <a:ea typeface="ＭＳ Ｐゴシック" charset="0"/>
          <a:cs typeface="Arial" pitchFamily="-105" charset="0"/>
        </a:defRPr>
      </a:lvl5pPr>
      <a:lvl6pPr marL="457200" algn="l" rtl="0" fontAlgn="base">
        <a:spcBef>
          <a:spcPct val="0"/>
        </a:spcBef>
        <a:spcAft>
          <a:spcPct val="0"/>
        </a:spcAft>
        <a:defRPr sz="4400">
          <a:solidFill>
            <a:schemeClr val="tx2"/>
          </a:solidFill>
          <a:latin typeface="Arial Black" pitchFamily="-105" charset="0"/>
          <a:ea typeface="Arial" pitchFamily="-105" charset="0"/>
          <a:cs typeface="Arial" pitchFamily="-105" charset="0"/>
        </a:defRPr>
      </a:lvl6pPr>
      <a:lvl7pPr marL="914400" algn="l" rtl="0" fontAlgn="base">
        <a:spcBef>
          <a:spcPct val="0"/>
        </a:spcBef>
        <a:spcAft>
          <a:spcPct val="0"/>
        </a:spcAft>
        <a:defRPr sz="4400">
          <a:solidFill>
            <a:schemeClr val="tx2"/>
          </a:solidFill>
          <a:latin typeface="Arial Black" pitchFamily="-105" charset="0"/>
          <a:ea typeface="Arial" pitchFamily="-105" charset="0"/>
          <a:cs typeface="Arial" pitchFamily="-105" charset="0"/>
        </a:defRPr>
      </a:lvl7pPr>
      <a:lvl8pPr marL="1371600" algn="l" rtl="0" fontAlgn="base">
        <a:spcBef>
          <a:spcPct val="0"/>
        </a:spcBef>
        <a:spcAft>
          <a:spcPct val="0"/>
        </a:spcAft>
        <a:defRPr sz="4400">
          <a:solidFill>
            <a:schemeClr val="tx2"/>
          </a:solidFill>
          <a:latin typeface="Arial Black" pitchFamily="-105" charset="0"/>
          <a:ea typeface="Arial" pitchFamily="-105" charset="0"/>
          <a:cs typeface="Arial" pitchFamily="-105" charset="0"/>
        </a:defRPr>
      </a:lvl8pPr>
      <a:lvl9pPr marL="1828800" algn="l" rtl="0" fontAlgn="base">
        <a:spcBef>
          <a:spcPct val="0"/>
        </a:spcBef>
        <a:spcAft>
          <a:spcPct val="0"/>
        </a:spcAft>
        <a:defRPr sz="4400">
          <a:solidFill>
            <a:schemeClr val="tx2"/>
          </a:solidFill>
          <a:latin typeface="Arial Black"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New Roman"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New Roman"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New Roman"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New Roman"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ffectLst/>
                <a:latin typeface="Times New Roman"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Times New Roman"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Arial" charset="0"/>
              </a:defRPr>
            </a:lvl1pPr>
          </a:lstStyle>
          <a:p>
            <a:pPr defTabSz="914400" fontAlgn="base">
              <a:spcBef>
                <a:spcPct val="0"/>
              </a:spcBef>
              <a:spcAft>
                <a:spcPct val="0"/>
              </a:spcAft>
              <a:defRPr/>
            </a:pPr>
            <a:fld id="{A40E72C3-DD2D-B84B-909B-BAC440A6F8E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644147154"/>
      </p:ext>
    </p:extLst>
  </p:cSld>
  <p:clrMap bg1="lt1" tx1="dk1" bg2="lt2" tx2="dk2" accent1="accent1" accent2="accent2" accent3="accent3" accent4="accent4" accent5="accent5" accent6="accent6" hlink="hlink" folHlink="folHlink"/>
  <p:sldLayoutIdLst>
    <p:sldLayoutId id="2147483783"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0C72F4FA-5D4F-6B4B-A49D-933491F21AAE}"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526332000"/>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0C72F4FA-5D4F-6B4B-A49D-933491F21AAE}"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87538290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0C72F4FA-5D4F-6B4B-A49D-933491F21AAE}"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04581197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85204A0E-6243-854A-A1FE-883013AE857E}"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815054165"/>
      </p:ext>
    </p:extLst>
  </p:cSld>
  <p:clrMap bg1="lt1" tx1="dk1" bg2="lt2" tx2="dk2" accent1="accent1" accent2="accent2" accent3="accent3" accent4="accent4" accent5="accent5" accent6="accent6" hlink="hlink" folHlink="folHlink"/>
  <p:sldLayoutIdLst>
    <p:sldLayoutId id="2147483851" r:id="rId1"/>
    <p:sldLayoutId id="2147483852"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12" y="0"/>
            <a:ext cx="9159875" cy="6858000"/>
            <a:chOff x="0" y="0"/>
            <a:chExt cx="5770" cy="4320"/>
          </a:xfrm>
        </p:grpSpPr>
        <p:sp>
          <p:nvSpPr>
            <p:cNvPr id="14131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901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4132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14132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901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4132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901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4132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901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14133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sp>
          <p:nvSpPr>
            <p:cNvPr id="901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901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133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Arial" pitchFamily="-105" charset="0"/>
                <a:ea typeface="Arial" pitchFamily="-105" charset="0"/>
                <a:cs typeface="Arial" pitchFamily="-105" charset="0"/>
              </a:endParaRPr>
            </a:p>
          </p:txBody>
        </p:sp>
      </p:grpSp>
      <p:sp>
        <p:nvSpPr>
          <p:cNvPr id="141336" name="Rectangle 24"/>
          <p:cNvSpPr>
            <a:spLocks noGrp="1" noChangeArrowheads="1"/>
          </p:cNvSpPr>
          <p:nvPr>
            <p:ph type="title"/>
          </p:nvPr>
        </p:nvSpPr>
        <p:spPr bwMode="auto">
          <a:xfrm>
            <a:off x="457200" y="277821"/>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41337"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38"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defTabSz="914400" fontAlgn="base">
              <a:spcBef>
                <a:spcPct val="0"/>
              </a:spcBef>
              <a:spcAft>
                <a:spcPct val="0"/>
              </a:spcAft>
              <a:defRPr/>
            </a:pPr>
            <a:endParaRPr lang="en-US">
              <a:latin typeface="Tahoma"/>
            </a:endParaRPr>
          </a:p>
        </p:txBody>
      </p:sp>
      <p:sp>
        <p:nvSpPr>
          <p:cNvPr id="141339" name="Rectangle 27"/>
          <p:cNvSpPr>
            <a:spLocks noGrp="1" noChangeArrowheads="1"/>
          </p:cNvSpPr>
          <p:nvPr>
            <p:ph type="sldNum" sz="quarter" idx="4"/>
          </p:nvPr>
        </p:nvSpPr>
        <p:spPr bwMode="auto">
          <a:xfrm>
            <a:off x="6553200" y="6243639"/>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Tahoma" charset="0"/>
                <a:cs typeface="Arial" charset="0"/>
              </a:defRPr>
            </a:lvl1pPr>
          </a:lstStyle>
          <a:p>
            <a:pPr defTabSz="914400" fontAlgn="base">
              <a:spcBef>
                <a:spcPct val="0"/>
              </a:spcBef>
              <a:spcAft>
                <a:spcPct val="0"/>
              </a:spcAft>
              <a:defRPr/>
            </a:pPr>
            <a:fld id="{46DAE746-8A65-1B4B-B692-9B98B7596249}"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
        <p:nvSpPr>
          <p:cNvPr id="141340"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mn-lt"/>
                <a:ea typeface="Arial" pitchFamily="-105" charset="0"/>
                <a:cs typeface="Arial" pitchFamily="-105" charset="0"/>
              </a:defRPr>
            </a:lvl1pPr>
          </a:lstStyle>
          <a:p>
            <a:pPr defTabSz="914400" fontAlgn="base">
              <a:spcBef>
                <a:spcPct val="0"/>
              </a:spcBef>
              <a:spcAft>
                <a:spcPct val="0"/>
              </a:spcAft>
              <a:defRPr/>
            </a:pPr>
            <a:endParaRPr lang="en-US">
              <a:latin typeface="Tahoma"/>
            </a:endParaRPr>
          </a:p>
        </p:txBody>
      </p:sp>
    </p:spTree>
    <p:extLst>
      <p:ext uri="{BB962C8B-B14F-4D97-AF65-F5344CB8AC3E}">
        <p14:creationId xmlns:p14="http://schemas.microsoft.com/office/powerpoint/2010/main" val="2094664265"/>
      </p:ext>
    </p:extLst>
  </p:cSld>
  <p:clrMap bg1="dk2" tx1="lt1" bg2="dk1" tx2="lt2" accent1="accent1" accent2="accent2" accent3="accent3" accent4="accent4" accent5="accent5" accent6="accent6" hlink="hlink" folHlink="folHlink"/>
  <p:sldLayoutIdLst>
    <p:sldLayoutId id="2147483855" r:id="rId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0C72F4FA-5D4F-6B4B-A49D-933491F21AAE}"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9280594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EA7662A3-20FC-F142-973D-72572742F9F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17035867"/>
      </p:ext>
    </p:extLst>
  </p:cSld>
  <p:clrMap bg1="dk2" tx1="lt1" bg2="dk1"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7FBE69E-47EC-3A41-89E4-9DBF597BACF6}" type="slidenum">
              <a:rPr lang="en-US"/>
              <a:pPr>
                <a:defRPr/>
              </a:pPr>
              <a:t>‹#›</a:t>
            </a:fld>
            <a:endParaRPr lang="en-US"/>
          </a:p>
        </p:txBody>
      </p:sp>
    </p:spTree>
    <p:extLst>
      <p:ext uri="{BB962C8B-B14F-4D97-AF65-F5344CB8AC3E}">
        <p14:creationId xmlns:p14="http://schemas.microsoft.com/office/powerpoint/2010/main" val="229769603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p>
        </p:txBody>
      </p:sp>
      <p:sp>
        <p:nvSpPr>
          <p:cNvPr id="185349"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p>
        </p:txBody>
      </p:sp>
      <p:sp>
        <p:nvSpPr>
          <p:cNvPr id="185350"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defTabSz="914400" fontAlgn="base">
              <a:spcBef>
                <a:spcPct val="0"/>
              </a:spcBef>
              <a:spcAft>
                <a:spcPct val="0"/>
              </a:spcAft>
              <a:defRPr/>
            </a:pPr>
            <a:fld id="{F381CE47-F949-6F42-8A7C-50E5520148AC}"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6518417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856"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cs typeface="Arial" charset="0"/>
              </a:defRPr>
            </a:lvl1pPr>
          </a:lstStyle>
          <a:p>
            <a:pPr defTabSz="914400" fontAlgn="base">
              <a:spcBef>
                <a:spcPct val="0"/>
              </a:spcBef>
              <a:spcAft>
                <a:spcPct val="0"/>
              </a:spcAft>
              <a:defRPr/>
            </a:pPr>
            <a:fld id="{2CF0F3D4-5BCE-254E-852B-C203F7D738A0}"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586611113"/>
      </p:ext>
    </p:extLst>
  </p:cSld>
  <p:clrMap bg1="lt1" tx1="dk1" bg2="lt2" tx2="dk2" accent1="accent1" accent2="accent2" accent3="accent3" accent4="accent4" accent5="accent5" accent6="accent6" hlink="hlink" folHlink="folHlink"/>
  <p:sldLayoutIdLst>
    <p:sldLayoutId id="2147483693" r:id="rId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4716475" y="5345121"/>
            <a:ext cx="4427537" cy="1512887"/>
            <a:chOff x="2971" y="3367"/>
            <a:chExt cx="2789" cy="953"/>
          </a:xfrm>
        </p:grpSpPr>
        <p:sp>
          <p:nvSpPr>
            <p:cNvPr id="37896" name="Freeform 3"/>
            <p:cNvSpPr>
              <a:spLocks/>
            </p:cNvSpPr>
            <p:nvPr/>
          </p:nvSpPr>
          <p:spPr bwMode="ltGray">
            <a:xfrm>
              <a:off x="2971" y="3367"/>
              <a:ext cx="2789" cy="953"/>
            </a:xfrm>
            <a:custGeom>
              <a:avLst/>
              <a:gdLst>
                <a:gd name="T0" fmla="*/ 2876 w 2780"/>
                <a:gd name="T1" fmla="*/ 18 h 953"/>
                <a:gd name="T2" fmla="*/ 2786 w 2780"/>
                <a:gd name="T3" fmla="*/ 24 h 953"/>
                <a:gd name="T4" fmla="*/ 2719 w 2780"/>
                <a:gd name="T5" fmla="*/ 102 h 953"/>
                <a:gd name="T6" fmla="*/ 2607 w 2780"/>
                <a:gd name="T7" fmla="*/ 156 h 953"/>
                <a:gd name="T8" fmla="*/ 2601 w 2780"/>
                <a:gd name="T9" fmla="*/ 222 h 953"/>
                <a:gd name="T10" fmla="*/ 2583 w 2780"/>
                <a:gd name="T11" fmla="*/ 246 h 953"/>
                <a:gd name="T12" fmla="*/ 2565 w 2780"/>
                <a:gd name="T13" fmla="*/ 252 h 953"/>
                <a:gd name="T14" fmla="*/ 2493 w 2780"/>
                <a:gd name="T15" fmla="*/ 210 h 953"/>
                <a:gd name="T16" fmla="*/ 2347 w 2780"/>
                <a:gd name="T17" fmla="*/ 192 h 953"/>
                <a:gd name="T18" fmla="*/ 2320 w 2780"/>
                <a:gd name="T19" fmla="*/ 186 h 953"/>
                <a:gd name="T20" fmla="*/ 2302 w 2780"/>
                <a:gd name="T21" fmla="*/ 192 h 953"/>
                <a:gd name="T22" fmla="*/ 2230 w 2780"/>
                <a:gd name="T23" fmla="*/ 228 h 953"/>
                <a:gd name="T24" fmla="*/ 2194 w 2780"/>
                <a:gd name="T25" fmla="*/ 240 h 953"/>
                <a:gd name="T26" fmla="*/ 2170 w 2780"/>
                <a:gd name="T27" fmla="*/ 246 h 953"/>
                <a:gd name="T28" fmla="*/ 2158 w 2780"/>
                <a:gd name="T29" fmla="*/ 258 h 953"/>
                <a:gd name="T30" fmla="*/ 2158 w 2780"/>
                <a:gd name="T31" fmla="*/ 276 h 953"/>
                <a:gd name="T32" fmla="*/ 2135 w 2780"/>
                <a:gd name="T33" fmla="*/ 300 h 953"/>
                <a:gd name="T34" fmla="*/ 2117 w 2780"/>
                <a:gd name="T35" fmla="*/ 312 h 953"/>
                <a:gd name="T36" fmla="*/ 2105 w 2780"/>
                <a:gd name="T37" fmla="*/ 324 h 953"/>
                <a:gd name="T38" fmla="*/ 2093 w 2780"/>
                <a:gd name="T39" fmla="*/ 336 h 953"/>
                <a:gd name="T40" fmla="*/ 2058 w 2780"/>
                <a:gd name="T41" fmla="*/ 342 h 953"/>
                <a:gd name="T42" fmla="*/ 1985 w 2780"/>
                <a:gd name="T43" fmla="*/ 336 h 953"/>
                <a:gd name="T44" fmla="*/ 1949 w 2780"/>
                <a:gd name="T45" fmla="*/ 330 h 953"/>
                <a:gd name="T46" fmla="*/ 1937 w 2780"/>
                <a:gd name="T47" fmla="*/ 342 h 953"/>
                <a:gd name="T48" fmla="*/ 1925 w 2780"/>
                <a:gd name="T49" fmla="*/ 354 h 953"/>
                <a:gd name="T50" fmla="*/ 1895 w 2780"/>
                <a:gd name="T51" fmla="*/ 360 h 953"/>
                <a:gd name="T52" fmla="*/ 1836 w 2780"/>
                <a:gd name="T53" fmla="*/ 342 h 953"/>
                <a:gd name="T54" fmla="*/ 1812 w 2780"/>
                <a:gd name="T55" fmla="*/ 342 h 953"/>
                <a:gd name="T56" fmla="*/ 1788 w 2780"/>
                <a:gd name="T57" fmla="*/ 354 h 953"/>
                <a:gd name="T58" fmla="*/ 1719 w 2780"/>
                <a:gd name="T59" fmla="*/ 425 h 953"/>
                <a:gd name="T60" fmla="*/ 1674 w 2780"/>
                <a:gd name="T61" fmla="*/ 569 h 953"/>
                <a:gd name="T62" fmla="*/ 1674 w 2780"/>
                <a:gd name="T63" fmla="*/ 593 h 953"/>
                <a:gd name="T64" fmla="*/ 1680 w 2780"/>
                <a:gd name="T65" fmla="*/ 641 h 953"/>
                <a:gd name="T66" fmla="*/ 1698 w 2780"/>
                <a:gd name="T67" fmla="*/ 659 h 953"/>
                <a:gd name="T68" fmla="*/ 1692 w 2780"/>
                <a:gd name="T69" fmla="*/ 671 h 953"/>
                <a:gd name="T70" fmla="*/ 1680 w 2780"/>
                <a:gd name="T71" fmla="*/ 683 h 953"/>
                <a:gd name="T72" fmla="*/ 1602 w 2780"/>
                <a:gd name="T73" fmla="*/ 689 h 953"/>
                <a:gd name="T74" fmla="*/ 1525 w 2780"/>
                <a:gd name="T75" fmla="*/ 629 h 953"/>
                <a:gd name="T76" fmla="*/ 1381 w 2780"/>
                <a:gd name="T77" fmla="*/ 587 h 953"/>
                <a:gd name="T78" fmla="*/ 1232 w 2780"/>
                <a:gd name="T79" fmla="*/ 671 h 953"/>
                <a:gd name="T80" fmla="*/ 1052 w 2780"/>
                <a:gd name="T81" fmla="*/ 731 h 953"/>
                <a:gd name="T82" fmla="*/ 849 w 2780"/>
                <a:gd name="T83" fmla="*/ 743 h 953"/>
                <a:gd name="T84" fmla="*/ 652 w 2780"/>
                <a:gd name="T85" fmla="*/ 701 h 953"/>
                <a:gd name="T86" fmla="*/ 592 w 2780"/>
                <a:gd name="T87" fmla="*/ 695 h 953"/>
                <a:gd name="T88" fmla="*/ 580 w 2780"/>
                <a:gd name="T89" fmla="*/ 701 h 953"/>
                <a:gd name="T90" fmla="*/ 544 w 2780"/>
                <a:gd name="T91" fmla="*/ 731 h 953"/>
                <a:gd name="T92" fmla="*/ 448 w 2780"/>
                <a:gd name="T93" fmla="*/ 809 h 953"/>
                <a:gd name="T94" fmla="*/ 418 w 2780"/>
                <a:gd name="T95" fmla="*/ 821 h 953"/>
                <a:gd name="T96" fmla="*/ 394 w 2780"/>
                <a:gd name="T97" fmla="*/ 821 h 953"/>
                <a:gd name="T98" fmla="*/ 347 w 2780"/>
                <a:gd name="T99" fmla="*/ 827 h 953"/>
                <a:gd name="T100" fmla="*/ 221 w 2780"/>
                <a:gd name="T101" fmla="*/ 851 h 953"/>
                <a:gd name="T102" fmla="*/ 18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88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6998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8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7000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7000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grpSp>
      <p:sp>
        <p:nvSpPr>
          <p:cNvPr id="170002" name="Rectangle 18"/>
          <p:cNvSpPr>
            <a:spLocks noGrp="1" noChangeArrowheads="1"/>
          </p:cNvSpPr>
          <p:nvPr>
            <p:ph type="title"/>
          </p:nvPr>
        </p:nvSpPr>
        <p:spPr bwMode="auto">
          <a:xfrm>
            <a:off x="457200" y="277821"/>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0003" name="Rectangle 19"/>
          <p:cNvSpPr>
            <a:spLocks noGrp="1" noChangeArrowheads="1"/>
          </p:cNvSpPr>
          <p:nvPr>
            <p:ph type="dt" sz="half" idx="2"/>
          </p:nvPr>
        </p:nvSpPr>
        <p:spPr bwMode="auto">
          <a:xfrm>
            <a:off x="457200" y="6243639"/>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Arial" pitchFamily="-105" charset="0"/>
                <a:cs typeface="Arial" pitchFamily="-105" charset="0"/>
              </a:defRPr>
            </a:lvl1pPr>
          </a:lstStyle>
          <a:p>
            <a:pPr defTabSz="914400" fontAlgn="base">
              <a:spcBef>
                <a:spcPct val="0"/>
              </a:spcBef>
              <a:spcAft>
                <a:spcPct val="0"/>
              </a:spcAft>
              <a:defRPr/>
            </a:pPr>
            <a:endParaRPr lang="en-US">
              <a:solidFill>
                <a:srgbClr val="EAEAEA"/>
              </a:solidFill>
              <a:latin typeface="Verdana"/>
            </a:endParaRPr>
          </a:p>
        </p:txBody>
      </p:sp>
      <p:sp>
        <p:nvSpPr>
          <p:cNvPr id="17000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Arial" pitchFamily="-105" charset="0"/>
                <a:cs typeface="Arial" pitchFamily="-105" charset="0"/>
              </a:defRPr>
            </a:lvl1pPr>
          </a:lstStyle>
          <a:p>
            <a:pPr defTabSz="914400" fontAlgn="base">
              <a:spcBef>
                <a:spcPct val="0"/>
              </a:spcBef>
              <a:spcAft>
                <a:spcPct val="0"/>
              </a:spcAft>
              <a:defRPr/>
            </a:pPr>
            <a:endParaRPr lang="en-US">
              <a:solidFill>
                <a:srgbClr val="EAEAEA"/>
              </a:solidFill>
              <a:latin typeface="Verdana"/>
            </a:endParaRPr>
          </a:p>
        </p:txBody>
      </p:sp>
      <p:sp>
        <p:nvSpPr>
          <p:cNvPr id="170005" name="Rectangle 21"/>
          <p:cNvSpPr>
            <a:spLocks noGrp="1" noChangeArrowheads="1"/>
          </p:cNvSpPr>
          <p:nvPr>
            <p:ph type="sldNum" sz="quarter" idx="4"/>
          </p:nvPr>
        </p:nvSpPr>
        <p:spPr bwMode="auto">
          <a:xfrm>
            <a:off x="6553200" y="6243639"/>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Verdana" charset="0"/>
                <a:cs typeface="Arial" charset="0"/>
              </a:defRPr>
            </a:lvl1pPr>
          </a:lstStyle>
          <a:p>
            <a:pPr defTabSz="914400" fontAlgn="base">
              <a:spcBef>
                <a:spcPct val="0"/>
              </a:spcBef>
              <a:spcAft>
                <a:spcPct val="0"/>
              </a:spcAft>
              <a:defRPr/>
            </a:pPr>
            <a:fld id="{E563105C-AD2D-7F44-A52D-25562485D230}" type="slidenum">
              <a:rPr lang="en-US">
                <a:solidFill>
                  <a:srgbClr val="EAEAEA"/>
                </a:solidFill>
                <a:ea typeface="ＭＳ Ｐゴシック" charset="0"/>
              </a:rPr>
              <a:pPr defTabSz="914400" fontAlgn="base">
                <a:spcBef>
                  <a:spcPct val="0"/>
                </a:spcBef>
                <a:spcAft>
                  <a:spcPct val="0"/>
                </a:spcAft>
                <a:defRPr/>
              </a:pPr>
              <a:t>‹#›</a:t>
            </a:fld>
            <a:endParaRPr lang="en-US">
              <a:solidFill>
                <a:srgbClr val="EAEAEA"/>
              </a:solidFill>
              <a:ea typeface="ＭＳ Ｐゴシック" charset="0"/>
            </a:endParaRPr>
          </a:p>
        </p:txBody>
      </p:sp>
      <p:sp>
        <p:nvSpPr>
          <p:cNvPr id="17000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637109"/>
      </p:ext>
    </p:extLst>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7FBE69E-47EC-3A41-89E4-9DBF597BACF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2703472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bwMode="auto">
          <a:xfrm>
            <a:off x="301625" y="228601"/>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Rot="1" noChangeArrowheads="1"/>
          </p:cNvSpPr>
          <p:nvPr>
            <p:ph type="body" idx="1"/>
          </p:nvPr>
        </p:nvSpPr>
        <p:spPr bwMode="auto">
          <a:xfrm>
            <a:off x="301625" y="1676408"/>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304800" y="6245225"/>
            <a:ext cx="22860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FFFFFF"/>
              </a:solidFill>
            </a:endParaRPr>
          </a:p>
        </p:txBody>
      </p:sp>
      <p:sp>
        <p:nvSpPr>
          <p:cNvPr id="94213"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FFFFFF"/>
              </a:solidFill>
            </a:endParaRPr>
          </a:p>
        </p:txBody>
      </p:sp>
      <p:sp>
        <p:nvSpPr>
          <p:cNvPr id="94214" name="Rectangle 6"/>
          <p:cNvSpPr>
            <a:spLocks noGrp="1" noChangeArrowheads="1"/>
          </p:cNvSpPr>
          <p:nvPr>
            <p:ph type="sldNum" sz="quarter" idx="4"/>
          </p:nvPr>
        </p:nvSpPr>
        <p:spPr bwMode="auto">
          <a:xfrm>
            <a:off x="6553200" y="6245225"/>
            <a:ext cx="2286000" cy="47625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cs typeface="Arial" charset="0"/>
              </a:defRPr>
            </a:lvl1pPr>
          </a:lstStyle>
          <a:p>
            <a:pPr defTabSz="914400" fontAlgn="base">
              <a:spcBef>
                <a:spcPct val="0"/>
              </a:spcBef>
              <a:spcAft>
                <a:spcPct val="0"/>
              </a:spcAft>
              <a:defRPr/>
            </a:pPr>
            <a:fld id="{25207E0F-4E66-9342-81F6-F264F7F33160}"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129198805"/>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228600" y="228600"/>
            <a:ext cx="8686800" cy="5943600"/>
            <a:chOff x="144" y="144"/>
            <a:chExt cx="5472" cy="3744"/>
          </a:xfrm>
        </p:grpSpPr>
        <p:sp>
          <p:nvSpPr>
            <p:cNvPr id="13320"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13321"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Arial" charset="0"/>
              </a:endParaRPr>
            </a:p>
          </p:txBody>
        </p:sp>
        <p:sp>
          <p:nvSpPr>
            <p:cNvPr id="13322"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3315"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6"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2"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FFFFFF"/>
              </a:solidFill>
            </a:endParaRPr>
          </a:p>
        </p:txBody>
      </p:sp>
      <p:sp>
        <p:nvSpPr>
          <p:cNvPr id="195593"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FFFFFF"/>
              </a:solidFill>
            </a:endParaRPr>
          </a:p>
        </p:txBody>
      </p:sp>
      <p:sp>
        <p:nvSpPr>
          <p:cNvPr id="195594"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cs typeface="Arial" charset="0"/>
              </a:defRPr>
            </a:lvl1pPr>
          </a:lstStyle>
          <a:p>
            <a:pPr defTabSz="914400" fontAlgn="base">
              <a:spcBef>
                <a:spcPct val="0"/>
              </a:spcBef>
              <a:spcAft>
                <a:spcPct val="0"/>
              </a:spcAft>
              <a:defRPr/>
            </a:pPr>
            <a:fld id="{B07E8A37-D339-124B-9F96-07777199DCD2}" type="slidenum">
              <a:rPr lang="en-US">
                <a:solidFill>
                  <a:srgbClr val="FFFFFF"/>
                </a:solidFill>
                <a:latin typeface="Arial" charset="0"/>
                <a:ea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908831365"/>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2pPr>
      <a:lvl3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3pPr>
      <a:lvl4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4pPr>
      <a:lvl5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pitchFamily="-107" charset="-128"/>
          <a:cs typeface="ＭＳ Ｐゴシック" pitchFamily="-107" charset="-128"/>
        </a:defRPr>
      </a:lvl5pPr>
      <a:lvl6pPr marL="457200" algn="l" rtl="0" fontAlgn="base">
        <a:lnSpc>
          <a:spcPct val="80000"/>
        </a:lnSpc>
        <a:spcBef>
          <a:spcPct val="0"/>
        </a:spcBef>
        <a:spcAft>
          <a:spcPct val="0"/>
        </a:spcAft>
        <a:defRPr sz="4400">
          <a:solidFill>
            <a:schemeClr val="tx2"/>
          </a:solidFill>
          <a:latin typeface="Times New Roman" pitchFamily="-105" charset="0"/>
        </a:defRPr>
      </a:lvl6pPr>
      <a:lvl7pPr marL="914400" algn="l" rtl="0" fontAlgn="base">
        <a:lnSpc>
          <a:spcPct val="80000"/>
        </a:lnSpc>
        <a:spcBef>
          <a:spcPct val="0"/>
        </a:spcBef>
        <a:spcAft>
          <a:spcPct val="0"/>
        </a:spcAft>
        <a:defRPr sz="4400">
          <a:solidFill>
            <a:schemeClr val="tx2"/>
          </a:solidFill>
          <a:latin typeface="Times New Roman" pitchFamily="-105" charset="0"/>
        </a:defRPr>
      </a:lvl7pPr>
      <a:lvl8pPr marL="1371600" algn="l" rtl="0" fontAlgn="base">
        <a:lnSpc>
          <a:spcPct val="80000"/>
        </a:lnSpc>
        <a:spcBef>
          <a:spcPct val="0"/>
        </a:spcBef>
        <a:spcAft>
          <a:spcPct val="0"/>
        </a:spcAft>
        <a:defRPr sz="4400">
          <a:solidFill>
            <a:schemeClr val="tx2"/>
          </a:solidFill>
          <a:latin typeface="Times New Roman" pitchFamily="-105" charset="0"/>
        </a:defRPr>
      </a:lvl8pPr>
      <a:lvl9pPr marL="1828800" algn="l" rtl="0" fontAlgn="base">
        <a:lnSpc>
          <a:spcPct val="80000"/>
        </a:lnSpc>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85204A0E-6243-854A-A1FE-883013AE857E}"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2594540873"/>
      </p:ext>
    </p:extLst>
  </p:cSld>
  <p:clrMap bg1="lt1" tx1="dk1" bg2="lt2" tx2="dk2" accent1="accent1" accent2="accent2" accent3="accent3" accent4="accent4" accent5="accent5" accent6="accent6" hlink="hlink" folHlink="folHlink"/>
  <p:sldLayoutIdLst>
    <p:sldLayoutId id="2147483758"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6.xml"/></Relationships>
</file>

<file path=ppt/slides/_rels/slide10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12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4.xml"/><Relationship Id="rId1" Type="http://schemas.openxmlformats.org/officeDocument/2006/relationships/themeOverride" Target="../theme/themeOverride3.xml"/></Relationships>
</file>

<file path=ppt/slides/_rels/slide2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4.xml"/><Relationship Id="rId1" Type="http://schemas.openxmlformats.org/officeDocument/2006/relationships/themeOverride" Target="../theme/themeOverride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hyperlink" Target="http://www.biblepicturegallery.com/Pictures/JewishW/Scroll%20Pentateuch%202%20la.htm" TargetMode="External"/><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23.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12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123.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123.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123.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23.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123.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84.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7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80.xml"/><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81.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82.xml"/><Relationship Id="rId1" Type="http://schemas.openxmlformats.org/officeDocument/2006/relationships/themeOverride" Target="../theme/themeOverride6.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82.xml"/><Relationship Id="rId1" Type="http://schemas.openxmlformats.org/officeDocument/2006/relationships/themeOverride" Target="../theme/themeOverride7.xml"/><Relationship Id="rId4"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38.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82.xml"/><Relationship Id="rId1" Type="http://schemas.openxmlformats.org/officeDocument/2006/relationships/themeOverride" Target="../theme/themeOverride9.xml"/><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82.xml"/><Relationship Id="rId1" Type="http://schemas.openxmlformats.org/officeDocument/2006/relationships/themeOverride" Target="../theme/themeOverride10.xml"/><Relationship Id="rId4" Type="http://schemas.openxmlformats.org/officeDocument/2006/relationships/image" Target="../media/image66.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8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82.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82.xml"/></Relationships>
</file>

<file path=ppt/slides/_rels/slide7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0.xml"/><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2.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6.xml"/><Relationship Id="rId1" Type="http://schemas.openxmlformats.org/officeDocument/2006/relationships/slideLayout" Target="../slideLayouts/slideLayout27.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7.xml"/><Relationship Id="rId1" Type="http://schemas.openxmlformats.org/officeDocument/2006/relationships/slideLayout" Target="../slideLayouts/slideLayout124.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5.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85.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2.xml"/><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3.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4.xml"/><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43.xml"/></Relationships>
</file>

<file path=ppt/slides/_rels/slide9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6.xml"/><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38300"/>
            <a:ext cx="9144000" cy="3566160"/>
          </a:xfrm>
          <a:prstGeom prst="rect">
            <a:avLst/>
          </a:prstGeom>
        </p:spPr>
      </p:pic>
      <p:sp>
        <p:nvSpPr>
          <p:cNvPr id="900098" name="Rectangle 2"/>
          <p:cNvSpPr>
            <a:spLocks noGrp="1" noChangeArrowheads="1"/>
          </p:cNvSpPr>
          <p:nvPr>
            <p:ph type="ctrTitle"/>
          </p:nvPr>
        </p:nvSpPr>
        <p:spPr>
          <a:xfrm>
            <a:off x="50830" y="44624"/>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Praising</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
        <p:nvSpPr>
          <p:cNvPr id="7" name="Rectangle 2"/>
          <p:cNvSpPr txBox="1">
            <a:spLocks noChangeArrowheads="1"/>
          </p:cNvSpPr>
          <p:nvPr/>
        </p:nvSpPr>
        <p:spPr bwMode="auto">
          <a:xfrm>
            <a:off x="4427984" y="1772816"/>
            <a:ext cx="4752528"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600" b="1" i="1" dirty="0">
                <a:solidFill>
                  <a:srgbClr val="000000"/>
                </a:solidFill>
                <a:effectLst>
                  <a:glow rad="127000">
                    <a:srgbClr val="FFFFFF"/>
                  </a:glow>
                </a:effectLst>
                <a:latin typeface="Arial" charset="0"/>
                <a:ea typeface="ＭＳ Ｐゴシック" charset="0"/>
                <a:cs typeface="ＭＳ Ｐゴシック" charset="0"/>
              </a:rPr>
              <a:t>Psalms</a:t>
            </a:r>
            <a:endParaRPr lang="en-US" sz="4800" b="1" i="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6930927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effectLst>
            <a:outerShdw blurRad="63500" dist="38099" dir="2700000" algn="ctr" rotWithShape="0">
              <a:srgbClr val="100D00">
                <a:alpha val="74998"/>
              </a:srgbClr>
            </a:outerShdw>
          </a:effectLst>
        </p:spPr>
        <p:txBody>
          <a:bodyPr/>
          <a:lstStyle/>
          <a:p>
            <a:pPr eaLnBrk="1" hangingPunct="1">
              <a:defRPr/>
            </a:pPr>
            <a:r>
              <a:rPr lang="en-US" b="1">
                <a:solidFill>
                  <a:srgbClr val="FFFF00"/>
                </a:solidFill>
                <a:latin typeface="Arial" charset="0"/>
                <a:cs typeface="Arial" charset="0"/>
              </a:rPr>
              <a:t>Did You Know?</a:t>
            </a:r>
            <a:endParaRPr lang="en-US">
              <a:latin typeface="Arial" charset="0"/>
              <a:cs typeface="Arial" charset="0"/>
            </a:endParaRPr>
          </a:p>
        </p:txBody>
      </p:sp>
      <p:sp>
        <p:nvSpPr>
          <p:cNvPr id="2053" name="Rectangle 5"/>
          <p:cNvSpPr>
            <a:spLocks noGrp="1" noChangeArrowheads="1"/>
          </p:cNvSpPr>
          <p:nvPr>
            <p:ph type="body" idx="1"/>
          </p:nvPr>
        </p:nvSpPr>
        <p:spPr>
          <a:xfrm>
            <a:off x="228600" y="1676400"/>
            <a:ext cx="8686800" cy="4953000"/>
          </a:xfrm>
        </p:spPr>
        <p:txBody>
          <a:bodyPr/>
          <a:lstStyle/>
          <a:p>
            <a:pPr marL="622300" indent="-622300" eaLnBrk="1" hangingPunct="1">
              <a:buFontTx/>
              <a:buNone/>
              <a:defRPr/>
            </a:pPr>
            <a:r>
              <a:rPr lang="en-US" b="1" dirty="0">
                <a:solidFill>
                  <a:srgbClr val="FFFF00"/>
                </a:solidFill>
                <a:effectLst>
                  <a:outerShdw blurRad="50800" dist="38100" dir="2700000" algn="tl" rotWithShape="0">
                    <a:srgbClr val="000000">
                      <a:alpha val="43000"/>
                    </a:srgbClr>
                  </a:outerShdw>
                </a:effectLst>
                <a:ea typeface="+mn-ea"/>
              </a:rPr>
              <a:t>The Book of Psalms is the…</a:t>
            </a:r>
          </a:p>
          <a:p>
            <a:pPr marL="622300" indent="-622300" eaLnBrk="1" hangingPunct="1">
              <a:buFontTx/>
              <a:buNone/>
              <a:defRPr/>
            </a:pPr>
            <a:endParaRPr lang="en-US" b="1" dirty="0">
              <a:solidFill>
                <a:srgbClr val="FFFF00"/>
              </a:solidFill>
              <a:effectLst>
                <a:outerShdw blurRad="50800" dist="38100" dir="2700000" algn="tl" rotWithShape="0">
                  <a:srgbClr val="000000">
                    <a:alpha val="43000"/>
                  </a:srgbClr>
                </a:outerShdw>
              </a:effectLst>
              <a:ea typeface="+mn-ea"/>
            </a:endParaRPr>
          </a:p>
          <a:p>
            <a:pPr marL="622300" indent="-622300" eaLnBrk="1" hangingPunct="1">
              <a:buFontTx/>
              <a:buAutoNum type="alphaUcPeriod"/>
              <a:defRPr/>
            </a:pPr>
            <a:r>
              <a:rPr lang="en-US" b="1" dirty="0">
                <a:solidFill>
                  <a:srgbClr val="FFFF00"/>
                </a:solidFill>
                <a:effectLst>
                  <a:outerShdw blurRad="50800" dist="38100" dir="2700000" algn="tl" rotWithShape="0">
                    <a:srgbClr val="000000">
                      <a:alpha val="43000"/>
                    </a:srgbClr>
                  </a:outerShdw>
                </a:effectLst>
                <a:ea typeface="+mn-ea"/>
              </a:rPr>
              <a:t>Most diverse book of the OT</a:t>
            </a:r>
          </a:p>
        </p:txBody>
      </p:sp>
      <p:sp>
        <p:nvSpPr>
          <p:cNvPr id="2056" name="Text Box 8"/>
          <p:cNvSpPr txBox="1">
            <a:spLocks noChangeArrowheads="1"/>
          </p:cNvSpPr>
          <p:nvPr/>
        </p:nvSpPr>
        <p:spPr bwMode="auto">
          <a:xfrm>
            <a:off x="8299450" y="76208"/>
            <a:ext cx="698178"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382</a:t>
            </a:r>
          </a:p>
        </p:txBody>
      </p:sp>
      <p:sp>
        <p:nvSpPr>
          <p:cNvPr id="5" name="Text Box 8"/>
          <p:cNvSpPr txBox="1">
            <a:spLocks noChangeArrowheads="1"/>
          </p:cNvSpPr>
          <p:nvPr/>
        </p:nvSpPr>
        <p:spPr bwMode="auto">
          <a:xfrm>
            <a:off x="8305811" y="533409"/>
            <a:ext cx="64107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5</a:t>
            </a:r>
          </a:p>
        </p:txBody>
      </p:sp>
    </p:spTree>
    <p:extLst>
      <p:ext uri="{BB962C8B-B14F-4D97-AF65-F5344CB8AC3E}">
        <p14:creationId xmlns:p14="http://schemas.microsoft.com/office/powerpoint/2010/main" val="235011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to="" calcmode="lin" valueType="num">
                                      <p:cBhvr>
                                        <p:cTn id="7" dur="1" fill="hold"/>
                                        <p:tgtEl>
                                          <p:spTgt spid="205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53">
                                            <p:txEl>
                                              <p:pRg st="2" end="2"/>
                                            </p:txEl>
                                          </p:spTgt>
                                        </p:tgtEl>
                                        <p:attrNameLst>
                                          <p:attrName>style.visibility</p:attrName>
                                        </p:attrNameLst>
                                      </p:cBhvr>
                                      <p:to>
                                        <p:strVal val="visible"/>
                                      </p:to>
                                    </p:set>
                                    <p:anim to="" calcmode="lin" valueType="num">
                                      <p:cBhvr>
                                        <p:cTn id="12" dur="1" fill="hold"/>
                                        <p:tgtEl>
                                          <p:spTgt spid="205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9"/>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485598" y="1602015"/>
            <a:ext cx="8267732" cy="27313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"Praise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 will extol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with all my heart in the council of the upright and in the assembly" (Psalm 111:1).</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7"/>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Psalms</a:t>
            </a:r>
          </a:p>
        </p:txBody>
      </p:sp>
      <p:sp>
        <p:nvSpPr>
          <p:cNvPr id="7" name="Text Box 24"/>
          <p:cNvSpPr txBox="1">
            <a:spLocks noChangeArrowheads="1"/>
          </p:cNvSpPr>
          <p:nvPr/>
        </p:nvSpPr>
        <p:spPr bwMode="auto">
          <a:xfrm>
            <a:off x="8372802" y="65352"/>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380</a:t>
            </a:r>
          </a:p>
        </p:txBody>
      </p:sp>
    </p:spTree>
    <p:extLst>
      <p:ext uri="{BB962C8B-B14F-4D97-AF65-F5344CB8AC3E}">
        <p14:creationId xmlns:p14="http://schemas.microsoft.com/office/powerpoint/2010/main" val="254570873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174370"/>
            <a:ext cx="9251951" cy="1759830"/>
          </a:xfrm>
          <a:solidFill>
            <a:srgbClr val="000000"/>
          </a:solidFill>
        </p:spPr>
        <p:txBody>
          <a:bodyPr/>
          <a:lstStyle/>
          <a:p>
            <a:pPr eaLnBrk="1" hangingPunct="1">
              <a:defRPr/>
            </a:pPr>
            <a:r>
              <a:rPr lang="en-US" sz="4000" b="1" dirty="0">
                <a:cs typeface="+mj-cs"/>
              </a:rPr>
              <a:t>Prayer at our Singapore Bible College Apt. Friday 3 Aug 7-9 PM</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93670381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98878813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4318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90600"/>
          </a:xfrm>
          <a:solidFill>
            <a:schemeClr val="tx1"/>
          </a:solidFill>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a typeface="+mj-ea"/>
              </a:rPr>
              <a:t>Categories of Psalms </a:t>
            </a:r>
          </a:p>
        </p:txBody>
      </p:sp>
      <p:sp>
        <p:nvSpPr>
          <p:cNvPr id="48131" name="Rectangle 3"/>
          <p:cNvSpPr>
            <a:spLocks noGrp="1" noChangeArrowheads="1"/>
          </p:cNvSpPr>
          <p:nvPr>
            <p:ph type="body" sz="half" idx="1"/>
          </p:nvPr>
        </p:nvSpPr>
        <p:spPr>
          <a:xfrm>
            <a:off x="457200" y="1219200"/>
            <a:ext cx="4191000" cy="5638800"/>
          </a:xfrm>
          <a:ln>
            <a:miter lim="800000"/>
            <a:headEnd/>
            <a:tailEnd/>
          </a:ln>
        </p:spPr>
        <p:txBody>
          <a:bodyPr/>
          <a:lstStyle/>
          <a:p>
            <a:pPr eaLnBrk="1" hangingPunct="1">
              <a:defRPr/>
            </a:pPr>
            <a:r>
              <a:rPr lang="en-US" sz="3200" b="1" dirty="0">
                <a:solidFill>
                  <a:schemeClr val="bg1"/>
                </a:solidFill>
                <a:effectLst>
                  <a:glow rad="203200">
                    <a:schemeClr val="tx2">
                      <a:alpha val="75000"/>
                    </a:schemeClr>
                  </a:glow>
                </a:effectLst>
                <a:ea typeface="+mn-ea"/>
              </a:rPr>
              <a:t>Praise</a:t>
            </a: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a:solidFill>
                  <a:schemeClr val="bg1"/>
                </a:solidFill>
                <a:effectLst>
                  <a:glow rad="203200">
                    <a:schemeClr val="tx2">
                      <a:alpha val="75000"/>
                    </a:schemeClr>
                  </a:glow>
                </a:effectLst>
                <a:ea typeface="+mn-ea"/>
              </a:rPr>
              <a:t>Messianic</a:t>
            </a: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a:solidFill>
                  <a:schemeClr val="bg1"/>
                </a:solidFill>
                <a:effectLst>
                  <a:glow rad="203200">
                    <a:schemeClr val="tx2">
                      <a:alpha val="75000"/>
                    </a:schemeClr>
                  </a:glow>
                </a:effectLst>
                <a:ea typeface="+mn-ea"/>
              </a:rPr>
              <a:t>Lament</a:t>
            </a: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a:solidFill>
                  <a:schemeClr val="bg1"/>
                </a:solidFill>
                <a:effectLst>
                  <a:glow rad="203200">
                    <a:schemeClr val="tx2">
                      <a:alpha val="75000"/>
                    </a:schemeClr>
                  </a:glow>
                </a:effectLst>
                <a:ea typeface="+mn-ea"/>
              </a:rPr>
              <a:t>Testimonial</a:t>
            </a: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a:solidFill>
                  <a:schemeClr val="bg1"/>
                </a:solidFill>
                <a:effectLst>
                  <a:glow rad="203200">
                    <a:schemeClr val="tx2">
                      <a:alpha val="75000"/>
                    </a:schemeClr>
                  </a:glow>
                </a:effectLst>
                <a:ea typeface="+mn-ea"/>
              </a:rPr>
              <a:t>Pilgrim (Ascent)</a:t>
            </a:r>
          </a:p>
          <a:p>
            <a:pPr eaLnBrk="1" hangingPunct="1">
              <a:buFontTx/>
              <a:buNone/>
              <a:defRPr/>
            </a:pPr>
            <a:endParaRPr lang="en-US" sz="3200" b="1" dirty="0">
              <a:solidFill>
                <a:schemeClr val="bg1"/>
              </a:solidFill>
              <a:effectLst>
                <a:glow rad="203200">
                  <a:schemeClr val="tx2">
                    <a:alpha val="75000"/>
                  </a:schemeClr>
                </a:glow>
              </a:effectLst>
              <a:ea typeface="+mn-ea"/>
            </a:endParaRPr>
          </a:p>
        </p:txBody>
      </p:sp>
      <p:sp>
        <p:nvSpPr>
          <p:cNvPr id="48132" name="Rectangle 4"/>
          <p:cNvSpPr>
            <a:spLocks noGrp="1" noChangeArrowheads="1"/>
          </p:cNvSpPr>
          <p:nvPr>
            <p:ph type="body" sz="half" idx="2"/>
          </p:nvPr>
        </p:nvSpPr>
        <p:spPr>
          <a:xfrm>
            <a:off x="4648200" y="1219200"/>
            <a:ext cx="4495800" cy="5638800"/>
          </a:xfrm>
          <a:ln>
            <a:miter lim="800000"/>
            <a:headEnd/>
            <a:tailEnd/>
          </a:ln>
        </p:spPr>
        <p:txBody>
          <a:bodyPr/>
          <a:lstStyle/>
          <a:p>
            <a:pPr eaLnBrk="1" hangingPunct="1">
              <a:lnSpc>
                <a:spcPct val="90000"/>
              </a:lnSpc>
              <a:defRPr/>
            </a:pPr>
            <a:r>
              <a:rPr lang="en-US" sz="3200" b="1">
                <a:solidFill>
                  <a:schemeClr val="bg1"/>
                </a:solidFill>
                <a:effectLst>
                  <a:glow rad="203200">
                    <a:schemeClr val="tx2">
                      <a:alpha val="75000"/>
                    </a:schemeClr>
                  </a:glow>
                </a:effectLst>
                <a:ea typeface="+mn-ea"/>
              </a:rPr>
              <a:t>Wisdom</a:t>
            </a:r>
          </a:p>
          <a:p>
            <a:pPr eaLnBrk="1" hangingPunct="1">
              <a:lnSpc>
                <a:spcPct val="90000"/>
              </a:lnSpc>
              <a:defRPr/>
            </a:pPr>
            <a:endParaRPr lang="en-US" sz="3200" b="1">
              <a:solidFill>
                <a:schemeClr val="bg1"/>
              </a:solidFill>
              <a:effectLst>
                <a:glow rad="203200">
                  <a:schemeClr val="tx2">
                    <a:alpha val="75000"/>
                  </a:schemeClr>
                </a:glow>
              </a:effectLst>
              <a:ea typeface="+mn-ea"/>
            </a:endParaRPr>
          </a:p>
          <a:p>
            <a:pPr eaLnBrk="1" hangingPunct="1">
              <a:lnSpc>
                <a:spcPct val="90000"/>
              </a:lnSpc>
              <a:defRPr/>
            </a:pPr>
            <a:r>
              <a:rPr lang="en-US" sz="3200" b="1">
                <a:solidFill>
                  <a:schemeClr val="bg1"/>
                </a:solidFill>
                <a:effectLst>
                  <a:glow rad="203200">
                    <a:schemeClr val="tx2">
                      <a:alpha val="75000"/>
                    </a:schemeClr>
                  </a:glow>
                </a:effectLst>
                <a:ea typeface="+mn-ea"/>
              </a:rPr>
              <a:t>Imprecatory</a:t>
            </a:r>
          </a:p>
          <a:p>
            <a:pPr eaLnBrk="1" hangingPunct="1">
              <a:lnSpc>
                <a:spcPct val="90000"/>
              </a:lnSpc>
              <a:defRPr/>
            </a:pPr>
            <a:endParaRPr lang="en-US" sz="3200" b="1">
              <a:solidFill>
                <a:schemeClr val="bg1"/>
              </a:solidFill>
              <a:effectLst>
                <a:glow rad="203200">
                  <a:schemeClr val="tx2">
                    <a:alpha val="75000"/>
                  </a:schemeClr>
                </a:glow>
              </a:effectLst>
              <a:ea typeface="+mn-ea"/>
            </a:endParaRPr>
          </a:p>
          <a:p>
            <a:pPr eaLnBrk="1" hangingPunct="1">
              <a:lnSpc>
                <a:spcPct val="90000"/>
              </a:lnSpc>
              <a:defRPr/>
            </a:pPr>
            <a:r>
              <a:rPr lang="en-US" sz="3200" b="1">
                <a:solidFill>
                  <a:schemeClr val="bg1"/>
                </a:solidFill>
                <a:effectLst>
                  <a:glow rad="203200">
                    <a:schemeClr val="tx2">
                      <a:alpha val="75000"/>
                    </a:schemeClr>
                  </a:glow>
                </a:effectLst>
                <a:ea typeface="+mn-ea"/>
              </a:rPr>
              <a:t>Penitential</a:t>
            </a:r>
          </a:p>
          <a:p>
            <a:pPr eaLnBrk="1" hangingPunct="1">
              <a:lnSpc>
                <a:spcPct val="90000"/>
              </a:lnSpc>
              <a:defRPr/>
            </a:pPr>
            <a:endParaRPr lang="en-US" sz="3200" b="1">
              <a:solidFill>
                <a:schemeClr val="bg1"/>
              </a:solidFill>
              <a:effectLst>
                <a:glow rad="203200">
                  <a:schemeClr val="tx2">
                    <a:alpha val="75000"/>
                  </a:schemeClr>
                </a:glow>
              </a:effectLst>
              <a:ea typeface="+mn-ea"/>
            </a:endParaRPr>
          </a:p>
          <a:p>
            <a:pPr eaLnBrk="1" hangingPunct="1">
              <a:lnSpc>
                <a:spcPct val="90000"/>
              </a:lnSpc>
              <a:defRPr/>
            </a:pPr>
            <a:r>
              <a:rPr lang="en-US" sz="3200" b="1">
                <a:solidFill>
                  <a:schemeClr val="bg1"/>
                </a:solidFill>
                <a:effectLst>
                  <a:glow rad="203200">
                    <a:schemeClr val="tx2">
                      <a:alpha val="75000"/>
                    </a:schemeClr>
                  </a:glow>
                </a:effectLst>
                <a:ea typeface="+mn-ea"/>
              </a:rPr>
              <a:t>Historical</a:t>
            </a:r>
          </a:p>
          <a:p>
            <a:pPr eaLnBrk="1" hangingPunct="1">
              <a:lnSpc>
                <a:spcPct val="90000"/>
              </a:lnSpc>
              <a:buFontTx/>
              <a:buNone/>
              <a:defRPr/>
            </a:pPr>
            <a:endParaRPr lang="en-US" sz="3200" b="1">
              <a:solidFill>
                <a:schemeClr val="bg1"/>
              </a:solidFill>
              <a:effectLst>
                <a:glow rad="203200">
                  <a:schemeClr val="tx2">
                    <a:alpha val="75000"/>
                  </a:schemeClr>
                </a:glow>
              </a:effectLst>
              <a:ea typeface="+mn-ea"/>
            </a:endParaRPr>
          </a:p>
          <a:p>
            <a:pPr eaLnBrk="1" hangingPunct="1">
              <a:lnSpc>
                <a:spcPct val="90000"/>
              </a:lnSpc>
              <a:defRPr/>
            </a:pPr>
            <a:r>
              <a:rPr lang="en-US" sz="3200" b="1">
                <a:solidFill>
                  <a:schemeClr val="bg1"/>
                </a:solidFill>
                <a:effectLst>
                  <a:glow rad="203200">
                    <a:schemeClr val="tx2">
                      <a:alpha val="75000"/>
                    </a:schemeClr>
                  </a:glow>
                </a:effectLst>
                <a:ea typeface="+mn-ea"/>
              </a:rPr>
              <a:t>Nature</a:t>
            </a:r>
          </a:p>
        </p:txBody>
      </p:sp>
      <p:sp>
        <p:nvSpPr>
          <p:cNvPr id="154629" name="Text Box 5"/>
          <p:cNvSpPr txBox="1">
            <a:spLocks noChangeArrowheads="1"/>
          </p:cNvSpPr>
          <p:nvPr/>
        </p:nvSpPr>
        <p:spPr bwMode="auto">
          <a:xfrm>
            <a:off x="8299450"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rPr>
              <a:t>386</a:t>
            </a:r>
          </a:p>
        </p:txBody>
      </p:sp>
      <p:sp>
        <p:nvSpPr>
          <p:cNvPr id="154630" name="Text Box 5"/>
          <p:cNvSpPr txBox="1">
            <a:spLocks noChangeArrowheads="1"/>
          </p:cNvSpPr>
          <p:nvPr/>
        </p:nvSpPr>
        <p:spPr bwMode="auto">
          <a:xfrm>
            <a:off x="8305811" y="533409"/>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rPr>
              <a:t>P 9</a:t>
            </a:r>
          </a:p>
        </p:txBody>
      </p:sp>
    </p:spTree>
    <p:extLst>
      <p:ext uri="{BB962C8B-B14F-4D97-AF65-F5344CB8AC3E}">
        <p14:creationId xmlns:p14="http://schemas.microsoft.com/office/powerpoint/2010/main" val="380985279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effectLst>
            <a:outerShdw blurRad="63500" dist="38099" dir="2700000" algn="ctr" rotWithShape="0">
              <a:srgbClr val="100D00">
                <a:alpha val="74998"/>
              </a:srgbClr>
            </a:outerShdw>
          </a:effectLst>
        </p:spPr>
        <p:txBody>
          <a:bodyPr/>
          <a:lstStyle/>
          <a:p>
            <a:pPr eaLnBrk="1" hangingPunct="1">
              <a:defRPr/>
            </a:pPr>
            <a:r>
              <a:rPr lang="en-US" b="1">
                <a:solidFill>
                  <a:srgbClr val="FFFF00"/>
                </a:solidFill>
                <a:latin typeface="Arial" charset="0"/>
                <a:cs typeface="Arial" charset="0"/>
              </a:rPr>
              <a:t>Did You Know?</a:t>
            </a:r>
            <a:endParaRPr lang="en-US">
              <a:latin typeface="Arial" charset="0"/>
              <a:cs typeface="Arial" charset="0"/>
            </a:endParaRPr>
          </a:p>
        </p:txBody>
      </p:sp>
      <p:sp>
        <p:nvSpPr>
          <p:cNvPr id="2053" name="Rectangle 5"/>
          <p:cNvSpPr>
            <a:spLocks noGrp="1" noChangeArrowheads="1"/>
          </p:cNvSpPr>
          <p:nvPr>
            <p:ph type="body" idx="1"/>
          </p:nvPr>
        </p:nvSpPr>
        <p:spPr>
          <a:xfrm>
            <a:off x="228600" y="1676400"/>
            <a:ext cx="8686800" cy="4953000"/>
          </a:xfrm>
        </p:spPr>
        <p:txBody>
          <a:bodyPr/>
          <a:lstStyle/>
          <a:p>
            <a:pPr marL="622300" indent="-622300" eaLnBrk="1" hangingPunct="1">
              <a:buFontTx/>
              <a:buNone/>
              <a:defRPr/>
            </a:pPr>
            <a:r>
              <a:rPr lang="en-US" b="1" dirty="0">
                <a:solidFill>
                  <a:srgbClr val="FFFF00"/>
                </a:solidFill>
                <a:effectLst>
                  <a:outerShdw blurRad="50800" dist="38100" dir="2700000" algn="tl" rotWithShape="0">
                    <a:srgbClr val="000000">
                      <a:alpha val="43000"/>
                    </a:srgbClr>
                  </a:outerShdw>
                </a:effectLst>
                <a:ea typeface="+mn-ea"/>
              </a:rPr>
              <a:t>The Book of Psalms is the…</a:t>
            </a:r>
          </a:p>
          <a:p>
            <a:pPr marL="622300" indent="-622300" eaLnBrk="1" hangingPunct="1">
              <a:buFontTx/>
              <a:buNone/>
              <a:defRPr/>
            </a:pPr>
            <a:endParaRPr lang="en-US" b="1" dirty="0">
              <a:solidFill>
                <a:srgbClr val="FFFF00"/>
              </a:solidFill>
              <a:effectLst>
                <a:outerShdw blurRad="50800" dist="38100" dir="2700000" algn="tl" rotWithShape="0">
                  <a:srgbClr val="000000">
                    <a:alpha val="43000"/>
                  </a:srgbClr>
                </a:outerShdw>
              </a:effectLst>
              <a:ea typeface="+mn-ea"/>
            </a:endParaRPr>
          </a:p>
          <a:p>
            <a:pPr marL="622300" indent="-622300" eaLnBrk="1" hangingPunct="1">
              <a:buFontTx/>
              <a:buAutoNum type="alphaUcPeriod"/>
              <a:defRPr/>
            </a:pPr>
            <a:r>
              <a:rPr lang="en-US" b="1" dirty="0">
                <a:solidFill>
                  <a:srgbClr val="FFFF00"/>
                </a:solidFill>
                <a:effectLst>
                  <a:outerShdw blurRad="50800" dist="38100" dir="2700000" algn="tl" rotWithShape="0">
                    <a:srgbClr val="000000">
                      <a:alpha val="43000"/>
                    </a:srgbClr>
                  </a:outerShdw>
                </a:effectLst>
                <a:ea typeface="+mn-ea"/>
              </a:rPr>
              <a:t>Most diverse book of the OT</a:t>
            </a:r>
          </a:p>
          <a:p>
            <a:pPr marL="622300" indent="-622300" eaLnBrk="1" hangingPunct="1">
              <a:buFontTx/>
              <a:buAutoNum type="alphaUcPeriod"/>
              <a:defRPr/>
            </a:pPr>
            <a:r>
              <a:rPr lang="en-US" b="1" dirty="0">
                <a:solidFill>
                  <a:srgbClr val="FFFF00"/>
                </a:solidFill>
                <a:effectLst>
                  <a:outerShdw blurRad="50800" dist="38100" dir="2700000" algn="tl" rotWithShape="0">
                    <a:srgbClr val="000000">
                      <a:alpha val="43000"/>
                    </a:srgbClr>
                  </a:outerShdw>
                </a:effectLst>
                <a:ea typeface="+mn-ea"/>
              </a:rPr>
              <a:t>Longest book in the Bible</a:t>
            </a:r>
          </a:p>
        </p:txBody>
      </p:sp>
      <p:sp>
        <p:nvSpPr>
          <p:cNvPr id="2056" name="Text Box 8"/>
          <p:cNvSpPr txBox="1">
            <a:spLocks noChangeArrowheads="1"/>
          </p:cNvSpPr>
          <p:nvPr/>
        </p:nvSpPr>
        <p:spPr bwMode="auto">
          <a:xfrm>
            <a:off x="8299450" y="76208"/>
            <a:ext cx="698178"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382</a:t>
            </a:r>
          </a:p>
        </p:txBody>
      </p:sp>
      <p:sp>
        <p:nvSpPr>
          <p:cNvPr id="5" name="Text Box 8"/>
          <p:cNvSpPr txBox="1">
            <a:spLocks noChangeArrowheads="1"/>
          </p:cNvSpPr>
          <p:nvPr/>
        </p:nvSpPr>
        <p:spPr bwMode="auto">
          <a:xfrm>
            <a:off x="8305811" y="533409"/>
            <a:ext cx="64107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5</a:t>
            </a:r>
          </a:p>
        </p:txBody>
      </p:sp>
    </p:spTree>
    <p:extLst>
      <p:ext uri="{BB962C8B-B14F-4D97-AF65-F5344CB8AC3E}">
        <p14:creationId xmlns:p14="http://schemas.microsoft.com/office/powerpoint/2010/main" val="11774827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53">
                                            <p:txEl>
                                              <p:pRg st="3" end="3"/>
                                            </p:txEl>
                                          </p:spTgt>
                                        </p:tgtEl>
                                        <p:attrNameLst>
                                          <p:attrName>style.visibility</p:attrName>
                                        </p:attrNameLst>
                                      </p:cBhvr>
                                      <p:to>
                                        <p:strVal val="visible"/>
                                      </p:to>
                                    </p:set>
                                    <p:anim to="" calcmode="lin" valueType="num">
                                      <p:cBhvr>
                                        <p:cTn id="7" dur="1" fill="hold"/>
                                        <p:tgtEl>
                                          <p:spTgt spid="205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381000"/>
            <a:ext cx="9144000" cy="685800"/>
          </a:xfrm>
          <a:solidFill>
            <a:srgbClr val="000000"/>
          </a:solidFill>
        </p:spPr>
        <p:txBody>
          <a:bodyPr/>
          <a:lstStyle/>
          <a:p>
            <a:pPr>
              <a:defRPr/>
            </a:pPr>
            <a:r>
              <a:rPr lang="en-US">
                <a:solidFill>
                  <a:srgbClr val="EAEAEA"/>
                </a:solidFill>
                <a:effectLst/>
                <a:latin typeface="Arial" charset="0"/>
                <a:ea typeface="ＭＳ Ｐゴシック" charset="0"/>
                <a:cs typeface="Arial" charset="0"/>
              </a:rPr>
              <a:t>Longest Books of the Bible</a:t>
            </a:r>
          </a:p>
        </p:txBody>
      </p:sp>
      <p:graphicFrame>
        <p:nvGraphicFramePr>
          <p:cNvPr id="72825" name="Group 121"/>
          <p:cNvGraphicFramePr>
            <a:graphicFrameLocks noGrp="1"/>
          </p:cNvGraphicFramePr>
          <p:nvPr/>
        </p:nvGraphicFramePr>
        <p:xfrm>
          <a:off x="228600" y="1219201"/>
          <a:ext cx="8610600" cy="5286378"/>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Book</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Chapters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Verses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Words</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Psalms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150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2461</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43,743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Jeremiah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1364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42,659</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Ezekiel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48</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1273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39,407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Genesis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1533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38,267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Isaiah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66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1292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37,044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158747" name="Rectangle 122"/>
          <p:cNvSpPr>
            <a:spLocks noChangeArrowheads="1"/>
          </p:cNvSpPr>
          <p:nvPr/>
        </p:nvSpPr>
        <p:spPr bwMode="auto">
          <a:xfrm>
            <a:off x="2447925" y="6215070"/>
            <a:ext cx="18466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58748" name="Text Box 123"/>
          <p:cNvSpPr txBox="1">
            <a:spLocks noChangeArrowheads="1"/>
          </p:cNvSpPr>
          <p:nvPr/>
        </p:nvSpPr>
        <p:spPr bwMode="auto">
          <a:xfrm>
            <a:off x="8382000" y="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rPr>
              <a:t>478</a:t>
            </a:r>
            <a:endParaRPr lang="en-US">
              <a:solidFill>
                <a:srgbClr val="000000"/>
              </a:solidFill>
            </a:endParaRPr>
          </a:p>
        </p:txBody>
      </p:sp>
      <p:sp>
        <p:nvSpPr>
          <p:cNvPr id="158749" name="TextBox 6"/>
          <p:cNvSpPr txBox="1">
            <a:spLocks noChangeArrowheads="1"/>
          </p:cNvSpPr>
          <p:nvPr/>
        </p:nvSpPr>
        <p:spPr bwMode="auto">
          <a:xfrm>
            <a:off x="0" y="6457949"/>
            <a:ext cx="910049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a:solidFill>
                  <a:srgbClr val="000000"/>
                </a:solidFill>
              </a:rPr>
              <a:t>http://www.kneeholedesk.com/Pages/Did_You_Know/Books_of_the_Bible.html</a:t>
            </a:r>
          </a:p>
        </p:txBody>
      </p:sp>
    </p:spTree>
    <p:extLst>
      <p:ext uri="{BB962C8B-B14F-4D97-AF65-F5344CB8AC3E}">
        <p14:creationId xmlns:p14="http://schemas.microsoft.com/office/powerpoint/2010/main" val="2687950467"/>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effectLst>
            <a:outerShdw blurRad="63500" dist="38099" dir="2700000" algn="ctr" rotWithShape="0">
              <a:srgbClr val="100D00">
                <a:alpha val="74998"/>
              </a:srgbClr>
            </a:outerShdw>
          </a:effectLst>
        </p:spPr>
        <p:txBody>
          <a:bodyPr/>
          <a:lstStyle/>
          <a:p>
            <a:pPr eaLnBrk="1" hangingPunct="1">
              <a:defRPr/>
            </a:pPr>
            <a:r>
              <a:rPr lang="en-US" b="1">
                <a:solidFill>
                  <a:srgbClr val="FFFF00"/>
                </a:solidFill>
                <a:latin typeface="Arial" charset="0"/>
                <a:cs typeface="Arial" charset="0"/>
              </a:rPr>
              <a:t>Did You Know?</a:t>
            </a:r>
            <a:endParaRPr lang="en-US">
              <a:latin typeface="Arial" charset="0"/>
              <a:cs typeface="Arial" charset="0"/>
            </a:endParaRPr>
          </a:p>
        </p:txBody>
      </p:sp>
      <p:sp>
        <p:nvSpPr>
          <p:cNvPr id="2053" name="Rectangle 5"/>
          <p:cNvSpPr>
            <a:spLocks noGrp="1" noChangeArrowheads="1"/>
          </p:cNvSpPr>
          <p:nvPr>
            <p:ph type="body" idx="1"/>
          </p:nvPr>
        </p:nvSpPr>
        <p:spPr>
          <a:xfrm>
            <a:off x="228600" y="1676400"/>
            <a:ext cx="8686800" cy="4953000"/>
          </a:xfrm>
        </p:spPr>
        <p:txBody>
          <a:bodyPr/>
          <a:lstStyle/>
          <a:p>
            <a:pPr marL="622300" indent="-622300" eaLnBrk="1" hangingPunct="1">
              <a:buFontTx/>
              <a:buNone/>
              <a:defRPr/>
            </a:pPr>
            <a:r>
              <a:rPr lang="en-US" b="1">
                <a:solidFill>
                  <a:srgbClr val="FFFF00"/>
                </a:solidFill>
                <a:effectLst>
                  <a:outerShdw blurRad="50800" dist="38100" dir="2700000" algn="tl" rotWithShape="0">
                    <a:srgbClr val="000000">
                      <a:alpha val="43000"/>
                    </a:srgbClr>
                  </a:outerShdw>
                </a:effectLst>
                <a:ea typeface="+mn-ea"/>
              </a:rPr>
              <a:t>The Book of Psalms is the…</a:t>
            </a:r>
          </a:p>
          <a:p>
            <a:pPr marL="622300" indent="-622300" eaLnBrk="1" hangingPunct="1">
              <a:buFontTx/>
              <a:buNone/>
              <a:defRPr/>
            </a:pPr>
            <a:endParaRPr lang="en-US" b="1">
              <a:solidFill>
                <a:srgbClr val="FFFF00"/>
              </a:solidFill>
              <a:effectLst>
                <a:outerShdw blurRad="50800" dist="38100" dir="2700000" algn="tl" rotWithShape="0">
                  <a:srgbClr val="000000">
                    <a:alpha val="43000"/>
                  </a:srgbClr>
                </a:outerShdw>
              </a:effectLst>
              <a:ea typeface="+mn-ea"/>
            </a:endParaRPr>
          </a:p>
          <a:p>
            <a:pPr marL="622300" indent="-622300" eaLnBrk="1" hangingPunct="1">
              <a:buFontTx/>
              <a:buAutoNum type="alphaUcPeriod"/>
              <a:defRPr/>
            </a:pPr>
            <a:r>
              <a:rPr lang="en-US" b="1">
                <a:solidFill>
                  <a:srgbClr val="FFFF00"/>
                </a:solidFill>
                <a:effectLst>
                  <a:outerShdw blurRad="50800" dist="38100" dir="2700000" algn="tl" rotWithShape="0">
                    <a:srgbClr val="000000">
                      <a:alpha val="43000"/>
                    </a:srgbClr>
                  </a:outerShdw>
                </a:effectLst>
                <a:ea typeface="+mn-ea"/>
              </a:rPr>
              <a:t>Most diverse book of the OT</a:t>
            </a:r>
          </a:p>
          <a:p>
            <a:pPr marL="622300" indent="-622300" eaLnBrk="1" hangingPunct="1">
              <a:buFontTx/>
              <a:buAutoNum type="alphaUcPeriod"/>
              <a:defRPr/>
            </a:pPr>
            <a:r>
              <a:rPr lang="en-US" b="1">
                <a:solidFill>
                  <a:srgbClr val="FFFF00"/>
                </a:solidFill>
                <a:effectLst>
                  <a:outerShdw blurRad="50800" dist="38100" dir="2700000" algn="tl" rotWithShape="0">
                    <a:srgbClr val="000000">
                      <a:alpha val="43000"/>
                    </a:srgbClr>
                  </a:outerShdw>
                </a:effectLst>
                <a:ea typeface="+mn-ea"/>
              </a:rPr>
              <a:t>Longest book in the Bible</a:t>
            </a:r>
          </a:p>
          <a:p>
            <a:pPr marL="622300" indent="-622300" eaLnBrk="1" hangingPunct="1">
              <a:buFontTx/>
              <a:buAutoNum type="alphaUcPeriod"/>
              <a:defRPr/>
            </a:pPr>
            <a:r>
              <a:rPr lang="en-US" b="1">
                <a:solidFill>
                  <a:srgbClr val="FFFF00"/>
                </a:solidFill>
                <a:effectLst>
                  <a:outerShdw blurRad="50800" dist="38100" dir="2700000" algn="tl" rotWithShape="0">
                    <a:srgbClr val="000000">
                      <a:alpha val="43000"/>
                    </a:srgbClr>
                  </a:outerShdw>
                </a:effectLst>
                <a:ea typeface="+mn-ea"/>
              </a:rPr>
              <a:t>Most OT quotes in the NT (at least 119)</a:t>
            </a:r>
          </a:p>
          <a:p>
            <a:pPr marL="622300" indent="-622300" eaLnBrk="1" hangingPunct="1">
              <a:buFontTx/>
              <a:buAutoNum type="alphaUcPeriod"/>
              <a:defRPr/>
            </a:pPr>
            <a:r>
              <a:rPr lang="en-US" b="1">
                <a:solidFill>
                  <a:srgbClr val="FFFF00"/>
                </a:solidFill>
                <a:effectLst>
                  <a:outerShdw blurRad="50800" dist="38100" dir="2700000" algn="tl" rotWithShape="0">
                    <a:srgbClr val="000000">
                      <a:alpha val="43000"/>
                    </a:srgbClr>
                  </a:outerShdw>
                </a:effectLst>
                <a:ea typeface="+mn-ea"/>
              </a:rPr>
              <a:t>Source of the most memorized poem</a:t>
            </a:r>
          </a:p>
        </p:txBody>
      </p:sp>
      <p:sp>
        <p:nvSpPr>
          <p:cNvPr id="2056" name="Text Box 8"/>
          <p:cNvSpPr txBox="1">
            <a:spLocks noChangeArrowheads="1"/>
          </p:cNvSpPr>
          <p:nvPr/>
        </p:nvSpPr>
        <p:spPr bwMode="auto">
          <a:xfrm>
            <a:off x="8299450" y="76208"/>
            <a:ext cx="698178"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382</a:t>
            </a:r>
          </a:p>
        </p:txBody>
      </p:sp>
      <p:sp>
        <p:nvSpPr>
          <p:cNvPr id="5" name="Text Box 8"/>
          <p:cNvSpPr txBox="1">
            <a:spLocks noChangeArrowheads="1"/>
          </p:cNvSpPr>
          <p:nvPr/>
        </p:nvSpPr>
        <p:spPr bwMode="auto">
          <a:xfrm>
            <a:off x="8305811" y="533409"/>
            <a:ext cx="64107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5</a:t>
            </a:r>
          </a:p>
        </p:txBody>
      </p:sp>
    </p:spTree>
    <p:extLst>
      <p:ext uri="{BB962C8B-B14F-4D97-AF65-F5344CB8AC3E}">
        <p14:creationId xmlns:p14="http://schemas.microsoft.com/office/powerpoint/2010/main" val="124278331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053">
                                            <p:txEl>
                                              <p:pRg st="3" end="3"/>
                                            </p:txEl>
                                          </p:spTgt>
                                        </p:tgtEl>
                                        <p:attrNameLst>
                                          <p:attrName>style.visibility</p:attrName>
                                        </p:attrNameLst>
                                      </p:cBhvr>
                                      <p:to>
                                        <p:strVal val="visible"/>
                                      </p:to>
                                    </p:set>
                                    <p:anim to="" calcmode="lin" valueType="num">
                                      <p:cBhvr>
                                        <p:cTn id="7" dur="1" fill="hold"/>
                                        <p:tgtEl>
                                          <p:spTgt spid="2053">
                                            <p:txEl>
                                              <p:pRg st="3" end="3"/>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53">
                                            <p:txEl>
                                              <p:pRg st="4" end="4"/>
                                            </p:txEl>
                                          </p:spTgt>
                                        </p:tgtEl>
                                        <p:attrNameLst>
                                          <p:attrName>style.visibility</p:attrName>
                                        </p:attrNameLst>
                                      </p:cBhvr>
                                      <p:to>
                                        <p:strVal val="visible"/>
                                      </p:to>
                                    </p:set>
                                    <p:anim to="" calcmode="lin" valueType="num">
                                      <p:cBhvr>
                                        <p:cTn id="12" dur="1" fill="hold"/>
                                        <p:tgtEl>
                                          <p:spTgt spid="2053">
                                            <p:txEl>
                                              <p:pRg st="4" end="4"/>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053">
                                            <p:txEl>
                                              <p:pRg st="5" end="5"/>
                                            </p:txEl>
                                          </p:spTgt>
                                        </p:tgtEl>
                                        <p:attrNameLst>
                                          <p:attrName>style.visibility</p:attrName>
                                        </p:attrNameLst>
                                      </p:cBhvr>
                                      <p:to>
                                        <p:strVal val="visible"/>
                                      </p:to>
                                    </p:set>
                                    <p:anim to="" calcmode="lin" valueType="num">
                                      <p:cBhvr>
                                        <p:cTn id="17" dur="1" fill="hold"/>
                                        <p:tgtEl>
                                          <p:spTgt spid="205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defRPr/>
            </a:pPr>
            <a:r>
              <a:rPr lang="en-US" sz="6000" b="1">
                <a:solidFill>
                  <a:schemeClr val="bg1"/>
                </a:solidFill>
                <a:latin typeface="Aramis Regular" charset="0"/>
                <a:cs typeface="ＭＳ Ｐゴシック" charset="0"/>
              </a:rPr>
              <a:t>Psalm 23</a:t>
            </a:r>
            <a:endParaRPr lang="en-US">
              <a:latin typeface="Arial" charset="0"/>
              <a:cs typeface="ＭＳ Ｐゴシック" charset="0"/>
            </a:endParaRPr>
          </a:p>
        </p:txBody>
      </p:sp>
      <p:sp>
        <p:nvSpPr>
          <p:cNvPr id="428036" name="Text Box 4"/>
          <p:cNvSpPr txBox="1">
            <a:spLocks noChangeArrowheads="1"/>
          </p:cNvSpPr>
          <p:nvPr/>
        </p:nvSpPr>
        <p:spPr bwMode="auto">
          <a:xfrm>
            <a:off x="156979" y="1096970"/>
            <a:ext cx="8833610" cy="526298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defRPr/>
            </a:pPr>
            <a:r>
              <a:rPr lang="en-US" sz="2800" b="1" baseline="30000" dirty="0">
                <a:solidFill>
                  <a:srgbClr val="FFFFFF"/>
                </a:solidFill>
                <a:cs typeface="ＭＳ Ｐゴシック" charset="0"/>
              </a:rPr>
              <a:t>1</a:t>
            </a:r>
            <a:r>
              <a:rPr lang="en-US" sz="2800" b="1" dirty="0">
                <a:solidFill>
                  <a:srgbClr val="FFFFFF"/>
                </a:solidFill>
                <a:cs typeface="ＭＳ Ｐゴシック" charset="0"/>
              </a:rPr>
              <a:t>The L</a:t>
            </a:r>
            <a:r>
              <a:rPr lang="en-US" b="1" dirty="0">
                <a:solidFill>
                  <a:srgbClr val="FFFFFF"/>
                </a:solidFill>
                <a:cs typeface="ＭＳ Ｐゴシック" charset="0"/>
              </a:rPr>
              <a:t>ORD</a:t>
            </a:r>
            <a:r>
              <a:rPr lang="en-US" sz="2800" b="1" dirty="0">
                <a:solidFill>
                  <a:srgbClr val="FFFFFF"/>
                </a:solidFill>
                <a:cs typeface="ＭＳ Ｐゴシック" charset="0"/>
              </a:rPr>
              <a:t> is my shepherd, I shall not be in want.  </a:t>
            </a:r>
            <a:r>
              <a:rPr lang="en-US" sz="2800" b="1" baseline="30000" dirty="0">
                <a:solidFill>
                  <a:srgbClr val="FFFFFF"/>
                </a:solidFill>
                <a:cs typeface="ＭＳ Ｐゴシック" charset="0"/>
              </a:rPr>
              <a:t>2</a:t>
            </a:r>
            <a:r>
              <a:rPr lang="en-US" sz="2800" b="1" dirty="0">
                <a:solidFill>
                  <a:srgbClr val="FFFFFF"/>
                </a:solidFill>
                <a:cs typeface="ＭＳ Ｐゴシック" charset="0"/>
              </a:rPr>
              <a:t>He makes me lie down in green pastures, he leads me beside quiet waters,  </a:t>
            </a:r>
            <a:r>
              <a:rPr lang="en-US" sz="2800" b="1" baseline="30000" dirty="0">
                <a:solidFill>
                  <a:srgbClr val="FFFFFF"/>
                </a:solidFill>
                <a:cs typeface="ＭＳ Ｐゴシック" charset="0"/>
              </a:rPr>
              <a:t>3</a:t>
            </a:r>
            <a:r>
              <a:rPr lang="en-US" sz="2800" b="1" dirty="0">
                <a:solidFill>
                  <a:srgbClr val="FFFFFF"/>
                </a:solidFill>
                <a:cs typeface="ＭＳ Ｐゴシック" charset="0"/>
              </a:rPr>
              <a:t>he restores my soul. He guides me in paths of righteousness for his name</a:t>
            </a:r>
            <a:r>
              <a:rPr lang="fr-FR" sz="2800" b="1" dirty="0">
                <a:solidFill>
                  <a:srgbClr val="FFFFFF"/>
                </a:solidFill>
                <a:cs typeface="ＭＳ Ｐゴシック" charset="0"/>
              </a:rPr>
              <a:t>'</a:t>
            </a:r>
            <a:r>
              <a:rPr lang="en-US" sz="2800" b="1" dirty="0">
                <a:solidFill>
                  <a:srgbClr val="FFFFFF"/>
                </a:solidFill>
                <a:cs typeface="ＭＳ Ｐゴシック" charset="0"/>
              </a:rPr>
              <a:t>s sake.  </a:t>
            </a:r>
            <a:r>
              <a:rPr lang="en-US" sz="2800" b="1" baseline="30000" dirty="0">
                <a:solidFill>
                  <a:srgbClr val="FFFFFF"/>
                </a:solidFill>
                <a:cs typeface="ＭＳ Ｐゴシック" charset="0"/>
              </a:rPr>
              <a:t>4</a:t>
            </a:r>
            <a:r>
              <a:rPr lang="en-US" sz="2800" b="1" dirty="0">
                <a:solidFill>
                  <a:srgbClr val="FFFFFF"/>
                </a:solidFill>
                <a:cs typeface="ＭＳ Ｐゴシック" charset="0"/>
              </a:rPr>
              <a:t>Even though I walk through the valley of the shadow of death, I will fear no evil, for you are with me; your rod and your staff, they comfort me.  </a:t>
            </a:r>
            <a:r>
              <a:rPr lang="en-US" sz="2800" b="1" baseline="30000" dirty="0">
                <a:solidFill>
                  <a:srgbClr val="FFFFFF"/>
                </a:solidFill>
                <a:cs typeface="ＭＳ Ｐゴシック" charset="0"/>
              </a:rPr>
              <a:t>5</a:t>
            </a:r>
            <a:r>
              <a:rPr lang="en-US" sz="2800" b="1" dirty="0">
                <a:solidFill>
                  <a:srgbClr val="FFFFFF"/>
                </a:solidFill>
                <a:cs typeface="ＭＳ Ｐゴシック" charset="0"/>
              </a:rPr>
              <a:t>You prepare a table before me in the presence of my enemies. You anoint my head with oil; my cup overflows.  </a:t>
            </a:r>
            <a:r>
              <a:rPr lang="en-US" sz="2800" b="1" baseline="30000" dirty="0">
                <a:solidFill>
                  <a:srgbClr val="FFFFFF"/>
                </a:solidFill>
                <a:cs typeface="ＭＳ Ｐゴシック" charset="0"/>
              </a:rPr>
              <a:t>6</a:t>
            </a:r>
            <a:r>
              <a:rPr lang="en-US" sz="2800" b="1" dirty="0">
                <a:solidFill>
                  <a:srgbClr val="FFFFFF"/>
                </a:solidFill>
                <a:cs typeface="ＭＳ Ｐゴシック" charset="0"/>
              </a:rPr>
              <a:t>Surely goodness and love will follow me all the days of my life, and I will dwell in the house of the L</a:t>
            </a:r>
            <a:r>
              <a:rPr lang="en-US" b="1" dirty="0">
                <a:solidFill>
                  <a:srgbClr val="FFFFFF"/>
                </a:solidFill>
                <a:cs typeface="ＭＳ Ｐゴシック" charset="0"/>
              </a:rPr>
              <a:t>ORD</a:t>
            </a:r>
            <a:r>
              <a:rPr lang="en-US" sz="2800" b="1" dirty="0">
                <a:solidFill>
                  <a:srgbClr val="FFFFFF"/>
                </a:solidFill>
                <a:cs typeface="ＭＳ Ｐゴシック" charset="0"/>
              </a:rPr>
              <a:t> forever. </a:t>
            </a:r>
            <a:endParaRPr lang="en-US" dirty="0">
              <a:solidFill>
                <a:srgbClr val="000000"/>
              </a:solidFill>
              <a:cs typeface="ＭＳ Ｐゴシック" charset="0"/>
            </a:endParaRPr>
          </a:p>
        </p:txBody>
      </p:sp>
    </p:spTree>
    <p:extLst>
      <p:ext uri="{BB962C8B-B14F-4D97-AF65-F5344CB8AC3E}">
        <p14:creationId xmlns:p14="http://schemas.microsoft.com/office/powerpoint/2010/main" val="234284391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471" y="627156"/>
            <a:ext cx="6589058" cy="5304491"/>
          </a:xfrm>
        </p:spPr>
        <p:txBody>
          <a:bodyPr/>
          <a:lstStyle/>
          <a:p>
            <a:r>
              <a:rPr lang="en-US" sz="8000" b="1"/>
              <a:t>Psalms teaches </a:t>
            </a:r>
            <a:r>
              <a:rPr lang="en-US" sz="8000" b="1">
                <a:solidFill>
                  <a:srgbClr val="FFFF00"/>
                </a:solidFill>
              </a:rPr>
              <a:t>praise</a:t>
            </a:r>
          </a:p>
        </p:txBody>
      </p:sp>
    </p:spTree>
    <p:extLst>
      <p:ext uri="{BB962C8B-B14F-4D97-AF65-F5344CB8AC3E}">
        <p14:creationId xmlns:p14="http://schemas.microsoft.com/office/powerpoint/2010/main" val="2007232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9985" name="Picture 4" descr="Scenery 2"/>
          <p:cNvPicPr>
            <a:picLocks noGrp="1" noChangeAspect="1" noChangeArrowheads="1"/>
          </p:cNvPicPr>
          <p:nvPr>
            <p:ph sz="half" idx="2"/>
          </p:nvPr>
        </p:nvPicPr>
        <p:blipFill>
          <a:blip r:embed="rId3">
            <a:lum bright="-18000"/>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 xmlns:a14="http://schemas.microsoft.com/office/drawing/2010/main">
                <a:solidFill>
                  <a:srgbClr val="FFFFFF"/>
                </a:solidFill>
              </a14:hiddenFill>
            </a:ext>
          </a:extLst>
        </p:spPr>
      </p:pic>
      <p:sp>
        <p:nvSpPr>
          <p:cNvPr id="87042" name="Rectangle 2"/>
          <p:cNvSpPr>
            <a:spLocks noGrp="1" noChangeArrowheads="1"/>
          </p:cNvSpPr>
          <p:nvPr>
            <p:ph type="title"/>
          </p:nvPr>
        </p:nvSpPr>
        <p:spPr>
          <a:effectLst>
            <a:outerShdw blurRad="63500" dist="53882" dir="2700000" algn="ctr" rotWithShape="0">
              <a:srgbClr val="100D00">
                <a:alpha val="74998"/>
              </a:srgbClr>
            </a:outerShdw>
          </a:effectLst>
        </p:spPr>
        <p:txBody>
          <a:bodyPr/>
          <a:lstStyle/>
          <a:p>
            <a:pPr eaLnBrk="1" hangingPunct="1">
              <a:defRPr/>
            </a:pPr>
            <a:r>
              <a:rPr lang="en-US" b="1">
                <a:solidFill>
                  <a:srgbClr val="FFFFFF"/>
                </a:solidFill>
                <a:latin typeface="Arial" charset="0"/>
                <a:cs typeface="Arial" charset="0"/>
              </a:rPr>
              <a:t>Purpose</a:t>
            </a:r>
          </a:p>
        </p:txBody>
      </p:sp>
      <p:sp>
        <p:nvSpPr>
          <p:cNvPr id="87043" name="Rectangle 3"/>
          <p:cNvSpPr>
            <a:spLocks noGrp="1" noChangeArrowheads="1"/>
          </p:cNvSpPr>
          <p:nvPr>
            <p:ph type="body" sz="half" idx="1"/>
          </p:nvPr>
        </p:nvSpPr>
        <p:spPr>
          <a:xfrm>
            <a:off x="457200" y="1600200"/>
            <a:ext cx="8153400" cy="4530725"/>
          </a:xfrm>
        </p:spPr>
        <p:txBody>
          <a:bodyPr/>
          <a:lstStyle/>
          <a:p>
            <a:pPr eaLnBrk="1" hangingPunct="1">
              <a:defRPr/>
            </a:pPr>
            <a:r>
              <a:rPr lang="en-US" b="1" dirty="0">
                <a:solidFill>
                  <a:srgbClr val="FFFFFF"/>
                </a:solidFill>
                <a:effectLst>
                  <a:outerShdw blurRad="50800" dist="101600" dir="2700000" algn="tl" rotWithShape="0">
                    <a:srgbClr val="000000"/>
                  </a:outerShdw>
                </a:effectLst>
                <a:latin typeface="Verdana" charset="0"/>
                <a:cs typeface="Arial" charset="0"/>
              </a:rPr>
              <a:t>The Psalms constitute a hymnal of Israel, as a means to worship &amp; praise God</a:t>
            </a:r>
          </a:p>
          <a:p>
            <a:pPr eaLnBrk="1" hangingPunct="1">
              <a:defRPr/>
            </a:pPr>
            <a:endParaRPr lang="en-US" b="1" dirty="0">
              <a:solidFill>
                <a:srgbClr val="FFFFFF"/>
              </a:solidFill>
              <a:effectLst>
                <a:outerShdw blurRad="50800" dist="101600" dir="2700000" algn="tl" rotWithShape="0">
                  <a:srgbClr val="000000"/>
                </a:outerShdw>
              </a:effectLst>
              <a:latin typeface="Verdana" charset="0"/>
              <a:cs typeface="Arial" charset="0"/>
            </a:endParaRPr>
          </a:p>
          <a:p>
            <a:pPr eaLnBrk="1" hangingPunct="1">
              <a:defRPr/>
            </a:pPr>
            <a:r>
              <a:rPr lang="en-US" b="1" dirty="0">
                <a:solidFill>
                  <a:srgbClr val="FFFFFF"/>
                </a:solidFill>
                <a:effectLst>
                  <a:outerShdw blurRad="50800" dist="101600" dir="2700000" algn="tl" rotWithShape="0">
                    <a:srgbClr val="000000"/>
                  </a:outerShdw>
                </a:effectLst>
                <a:latin typeface="Verdana" charset="0"/>
                <a:cs typeface="Arial" charset="0"/>
              </a:rPr>
              <a:t>Psalms help God</a:t>
            </a:r>
            <a:r>
              <a:rPr lang="fr-FR" b="1" dirty="0">
                <a:solidFill>
                  <a:srgbClr val="FFFFFF"/>
                </a:solidFill>
                <a:effectLst>
                  <a:outerShdw blurRad="50800" dist="101600" dir="2700000" algn="tl" rotWithShape="0">
                    <a:srgbClr val="000000"/>
                  </a:outerShdw>
                </a:effectLst>
                <a:latin typeface="Verdana" charset="0"/>
                <a:cs typeface="Arial" charset="0"/>
              </a:rPr>
              <a:t>'</a:t>
            </a:r>
            <a:r>
              <a:rPr lang="en-US" b="1" dirty="0">
                <a:solidFill>
                  <a:srgbClr val="FFFFFF"/>
                </a:solidFill>
                <a:effectLst>
                  <a:outerShdw blurRad="50800" dist="101600" dir="2700000" algn="tl" rotWithShape="0">
                    <a:srgbClr val="000000"/>
                  </a:outerShdw>
                </a:effectLst>
                <a:latin typeface="Verdana" charset="0"/>
                <a:cs typeface="Arial" charset="0"/>
              </a:rPr>
              <a:t>s people to find their way through varying experiences of life (serve as expressions of human feelings)</a:t>
            </a:r>
          </a:p>
        </p:txBody>
      </p:sp>
      <p:sp>
        <p:nvSpPr>
          <p:cNvPr id="87046" name="Text Box 6"/>
          <p:cNvSpPr txBox="1">
            <a:spLocks noChangeArrowheads="1"/>
          </p:cNvSpPr>
          <p:nvPr/>
        </p:nvSpPr>
        <p:spPr bwMode="auto">
          <a:xfrm>
            <a:off x="8299450" y="76208"/>
            <a:ext cx="698178"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2400" b="1">
                <a:solidFill>
                  <a:srgbClr val="EAEAEA"/>
                </a:solidFill>
                <a:latin typeface="Arial" pitchFamily="-105" charset="0"/>
                <a:ea typeface="Arial" pitchFamily="-105" charset="0"/>
                <a:cs typeface="Arial" pitchFamily="-105" charset="0"/>
              </a:rPr>
              <a:t>381</a:t>
            </a:r>
          </a:p>
        </p:txBody>
      </p:sp>
    </p:spTree>
    <p:extLst>
      <p:ext uri="{BB962C8B-B14F-4D97-AF65-F5344CB8AC3E}">
        <p14:creationId xmlns:p14="http://schemas.microsoft.com/office/powerpoint/2010/main" val="3710398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randombar(horizontal)">
                                      <p:cBhvr>
                                        <p:cTn id="7" dur="600">
                                          <p:stCondLst>
                                            <p:cond delay="0"/>
                                          </p:stCondLst>
                                        </p:cTn>
                                        <p:tgtEl>
                                          <p:spTgt spid="870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7043">
                                            <p:txEl>
                                              <p:pRg st="0" end="0"/>
                                            </p:txEl>
                                          </p:spTgt>
                                        </p:tgtEl>
                                        <p:attrNameLst>
                                          <p:attrName>style.visibility</p:attrName>
                                        </p:attrNameLst>
                                      </p:cBhvr>
                                      <p:to>
                                        <p:strVal val="visible"/>
                                      </p:to>
                                    </p:set>
                                    <p:animEffect transition="in" filter="randombar(horizontal)">
                                      <p:cBhvr>
                                        <p:cTn id="12" dur="500"/>
                                        <p:tgtEl>
                                          <p:spTgt spid="870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7043">
                                            <p:txEl>
                                              <p:pRg st="2" end="2"/>
                                            </p:txEl>
                                          </p:spTgt>
                                        </p:tgtEl>
                                        <p:attrNameLst>
                                          <p:attrName>style.visibility</p:attrName>
                                        </p:attrNameLst>
                                      </p:cBhvr>
                                      <p:to>
                                        <p:strVal val="visible"/>
                                      </p:to>
                                    </p:set>
                                    <p:animEffect transition="in" filter="randombar(horizontal)">
                                      <p:cBhvr>
                                        <p:cTn id="17" dur="500"/>
                                        <p:tgtEl>
                                          <p:spTgt spid="870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P spid="8704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20" name="Rectangle 4"/>
          <p:cNvSpPr>
            <a:spLocks noGrp="1" noChangeArrowheads="1"/>
          </p:cNvSpPr>
          <p:nvPr>
            <p:ph type="ctrTitle"/>
          </p:nvPr>
        </p:nvSpPr>
        <p:spPr>
          <a:xfrm>
            <a:off x="0" y="5715000"/>
            <a:ext cx="4419600" cy="1143000"/>
          </a:xfrm>
          <a:effectLst>
            <a:outerShdw blurRad="63500" dist="38099" dir="2700000" algn="ctr" rotWithShape="0">
              <a:schemeClr val="bg1">
                <a:alpha val="74998"/>
              </a:schemeClr>
            </a:outerShdw>
          </a:effectLst>
        </p:spPr>
        <p:txBody>
          <a:bodyPr/>
          <a:lstStyle/>
          <a:p>
            <a:pPr eaLnBrk="1" hangingPunct="1">
              <a:defRPr/>
            </a:pPr>
            <a:r>
              <a:rPr lang="en-US" b="1" dirty="0">
                <a:latin typeface="Arial" charset="0"/>
                <a:cs typeface="Arial" charset="0"/>
              </a:rPr>
              <a:t>Key Word</a:t>
            </a:r>
            <a:endParaRPr lang="en-US" dirty="0">
              <a:latin typeface="Arial" charset="0"/>
              <a:cs typeface="Arial" charset="0"/>
            </a:endParaRPr>
          </a:p>
        </p:txBody>
      </p:sp>
      <p:sp>
        <p:nvSpPr>
          <p:cNvPr id="9222" name="WordArt 6"/>
          <p:cNvSpPr>
            <a:spLocks noChangeArrowheads="1" noChangeShapeType="1" noTextEdit="1"/>
          </p:cNvSpPr>
          <p:nvPr/>
        </p:nvSpPr>
        <p:spPr bwMode="auto">
          <a:xfrm>
            <a:off x="1752600" y="-228600"/>
            <a:ext cx="5334000" cy="4648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defTabSz="914400" fontAlgn="base">
              <a:spcBef>
                <a:spcPct val="0"/>
              </a:spcBef>
              <a:spcAft>
                <a:spcPct val="0"/>
              </a:spcAft>
            </a:pP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Praise</a:t>
            </a:r>
          </a:p>
        </p:txBody>
      </p:sp>
      <p:sp>
        <p:nvSpPr>
          <p:cNvPr id="172036" name="Text Box 7"/>
          <p:cNvSpPr txBox="1">
            <a:spLocks noChangeArrowheads="1"/>
          </p:cNvSpPr>
          <p:nvPr/>
        </p:nvSpPr>
        <p:spPr bwMode="auto">
          <a:xfrm>
            <a:off x="8299450"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380</a:t>
            </a:r>
          </a:p>
        </p:txBody>
      </p:sp>
      <p:sp>
        <p:nvSpPr>
          <p:cNvPr id="172037" name="Text Box 7"/>
          <p:cNvSpPr txBox="1">
            <a:spLocks noChangeArrowheads="1"/>
          </p:cNvSpPr>
          <p:nvPr/>
        </p:nvSpPr>
        <p:spPr bwMode="auto">
          <a:xfrm>
            <a:off x="8305811" y="452445"/>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P 3</a:t>
            </a:r>
          </a:p>
        </p:txBody>
      </p:sp>
    </p:spTree>
    <p:extLst>
      <p:ext uri="{BB962C8B-B14F-4D97-AF65-F5344CB8AC3E}">
        <p14:creationId xmlns:p14="http://schemas.microsoft.com/office/powerpoint/2010/main" val="31897063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effectLst>
            <a:outerShdw blurRad="63500" dist="38099" dir="2700000" algn="ctr" rotWithShape="0">
              <a:schemeClr val="tx2">
                <a:alpha val="74998"/>
              </a:schemeClr>
            </a:outerShdw>
          </a:effectLst>
        </p:spPr>
        <p:txBody>
          <a:bodyPr/>
          <a:lstStyle/>
          <a:p>
            <a:pPr eaLnBrk="1" hangingPunct="1">
              <a:defRPr/>
            </a:pPr>
            <a:r>
              <a:rPr lang="en-US">
                <a:solidFill>
                  <a:schemeClr val="bg1"/>
                </a:solidFill>
                <a:latin typeface="Arial" charset="0"/>
                <a:cs typeface="Arial" charset="0"/>
              </a:rPr>
              <a:t>Key Verse</a:t>
            </a:r>
            <a:endParaRPr lang="en-US">
              <a:latin typeface="Arial" charset="0"/>
              <a:cs typeface="Arial" charset="0"/>
            </a:endParaRPr>
          </a:p>
        </p:txBody>
      </p:sp>
      <p:sp>
        <p:nvSpPr>
          <p:cNvPr id="11267" name="Rectangle 3"/>
          <p:cNvSpPr>
            <a:spLocks noGrp="1" noChangeArrowheads="1"/>
          </p:cNvSpPr>
          <p:nvPr>
            <p:ph type="body" idx="1"/>
          </p:nvPr>
        </p:nvSpPr>
        <p:spPr>
          <a:ln>
            <a:miter lim="800000"/>
            <a:headEnd/>
            <a:tailEnd/>
          </a:ln>
        </p:spPr>
        <p:txBody>
          <a:bodyPr/>
          <a:lstStyle/>
          <a:p>
            <a:pPr marL="0" indent="0" eaLnBrk="1" hangingPunct="1">
              <a:buClr>
                <a:schemeClr val="hlink"/>
              </a:buClr>
              <a:buSzPct val="70000"/>
              <a:buFontTx/>
              <a:buNone/>
              <a:defRPr/>
            </a:pPr>
            <a:r>
              <a:rPr lang="en-US" b="1" dirty="0">
                <a:solidFill>
                  <a:srgbClr val="FFFFFF"/>
                </a:solidFill>
                <a:effectLst>
                  <a:outerShdw blurRad="50800" dist="101600" dir="2700000" algn="tl" rotWithShape="0">
                    <a:srgbClr val="000000"/>
                  </a:outerShdw>
                </a:effectLst>
                <a:latin typeface="Verdana" charset="0"/>
                <a:cs typeface="Arial" charset="0"/>
              </a:rPr>
              <a:t>Psalm 111:1</a:t>
            </a:r>
          </a:p>
          <a:p>
            <a:pPr marL="0" indent="0" eaLnBrk="1" hangingPunct="1">
              <a:buClr>
                <a:schemeClr val="hlink"/>
              </a:buClr>
              <a:buSzPct val="70000"/>
              <a:buFontTx/>
              <a:buNone/>
              <a:defRPr/>
            </a:pPr>
            <a:endParaRPr lang="en-US" b="1" dirty="0">
              <a:solidFill>
                <a:srgbClr val="FFFFFF"/>
              </a:solidFill>
              <a:effectLst>
                <a:outerShdw blurRad="50800" dist="101600" dir="2700000" algn="tl" rotWithShape="0">
                  <a:srgbClr val="000000"/>
                </a:outerShdw>
              </a:effectLst>
              <a:latin typeface="Verdana" charset="0"/>
              <a:cs typeface="Arial" charset="0"/>
            </a:endParaRPr>
          </a:p>
          <a:p>
            <a:pPr marL="0" indent="0" eaLnBrk="1" hangingPunct="1">
              <a:buClr>
                <a:schemeClr val="hlink"/>
              </a:buClr>
              <a:buSzPct val="70000"/>
              <a:buFontTx/>
              <a:buNone/>
              <a:defRPr/>
            </a:pPr>
            <a:r>
              <a:rPr lang="en-US" b="1" dirty="0">
                <a:solidFill>
                  <a:srgbClr val="FFFFFF"/>
                </a:solidFill>
                <a:effectLst>
                  <a:outerShdw blurRad="50800" dist="101600" dir="2700000" algn="tl" rotWithShape="0">
                    <a:srgbClr val="000000"/>
                  </a:outerShdw>
                </a:effectLst>
                <a:latin typeface="Verdana" charset="0"/>
                <a:cs typeface="Arial" charset="0"/>
              </a:rPr>
              <a:t>"Praise the L</a:t>
            </a:r>
            <a:r>
              <a:rPr lang="en-US" sz="2800" b="1" dirty="0">
                <a:solidFill>
                  <a:srgbClr val="FFFFFF"/>
                </a:solidFill>
                <a:effectLst>
                  <a:outerShdw blurRad="50800" dist="101600" dir="2700000" algn="tl" rotWithShape="0">
                    <a:srgbClr val="000000"/>
                  </a:outerShdw>
                </a:effectLst>
                <a:latin typeface="Verdana" charset="0"/>
                <a:cs typeface="Arial" charset="0"/>
              </a:rPr>
              <a:t>ORD</a:t>
            </a:r>
            <a:r>
              <a:rPr lang="en-US" b="1" dirty="0">
                <a:solidFill>
                  <a:srgbClr val="FFFFFF"/>
                </a:solidFill>
                <a:effectLst>
                  <a:outerShdw blurRad="50800" dist="101600" dir="2700000" algn="tl" rotWithShape="0">
                    <a:srgbClr val="000000"/>
                  </a:outerShdw>
                </a:effectLst>
                <a:latin typeface="Verdana" charset="0"/>
                <a:cs typeface="Arial" charset="0"/>
              </a:rPr>
              <a:t>. I will extol the L</a:t>
            </a:r>
            <a:r>
              <a:rPr lang="en-US" sz="2800" b="1" dirty="0">
                <a:solidFill>
                  <a:srgbClr val="FFFFFF"/>
                </a:solidFill>
                <a:effectLst>
                  <a:outerShdw blurRad="50800" dist="101600" dir="2700000" algn="tl" rotWithShape="0">
                    <a:srgbClr val="000000"/>
                  </a:outerShdw>
                </a:effectLst>
                <a:latin typeface="Verdana" charset="0"/>
                <a:cs typeface="Arial" charset="0"/>
              </a:rPr>
              <a:t>ORD</a:t>
            </a:r>
            <a:r>
              <a:rPr lang="en-US" b="1" dirty="0">
                <a:solidFill>
                  <a:srgbClr val="FFFFFF"/>
                </a:solidFill>
                <a:effectLst>
                  <a:outerShdw blurRad="50800" dist="101600" dir="2700000" algn="tl" rotWithShape="0">
                    <a:srgbClr val="000000"/>
                  </a:outerShdw>
                </a:effectLst>
                <a:latin typeface="Verdana" charset="0"/>
                <a:cs typeface="Arial" charset="0"/>
              </a:rPr>
              <a:t> with all my heart in the council of the upright and in the assembly."</a:t>
            </a:r>
          </a:p>
        </p:txBody>
      </p:sp>
      <p:sp>
        <p:nvSpPr>
          <p:cNvPr id="11268" name="Text Box 4"/>
          <p:cNvSpPr txBox="1">
            <a:spLocks noChangeArrowheads="1"/>
          </p:cNvSpPr>
          <p:nvPr/>
        </p:nvSpPr>
        <p:spPr bwMode="auto">
          <a:xfrm>
            <a:off x="8299450" y="76208"/>
            <a:ext cx="698178"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381</a:t>
            </a:r>
          </a:p>
        </p:txBody>
      </p:sp>
      <p:sp>
        <p:nvSpPr>
          <p:cNvPr id="174085" name="Text Box 7"/>
          <p:cNvSpPr txBox="1">
            <a:spLocks noChangeArrowheads="1"/>
          </p:cNvSpPr>
          <p:nvPr/>
        </p:nvSpPr>
        <p:spPr bwMode="auto">
          <a:xfrm>
            <a:off x="8305811" y="452445"/>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P 3</a:t>
            </a:r>
          </a:p>
        </p:txBody>
      </p:sp>
    </p:spTree>
    <p:extLst>
      <p:ext uri="{BB962C8B-B14F-4D97-AF65-F5344CB8AC3E}">
        <p14:creationId xmlns:p14="http://schemas.microsoft.com/office/powerpoint/2010/main" val="390100148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to="" calcmode="lin" valueType="num">
                                      <p:cBhvr>
                                        <p:cTn id="7" dur="1" fill="hold"/>
                                        <p:tgtEl>
                                          <p:spTgt spid="1126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 to="" calcmode="lin" valueType="num">
                                      <p:cBhvr>
                                        <p:cTn id="12" dur="1" fill="hold"/>
                                        <p:tgtEl>
                                          <p:spTgt spid="1126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1"/>
            <a:ext cx="9144000" cy="6858000"/>
          </a:xfrm>
          <a:prstGeom prst="rect">
            <a:avLst/>
          </a:prstGeom>
        </p:spPr>
      </p:pic>
      <p:sp>
        <p:nvSpPr>
          <p:cNvPr id="2" name="Title 1"/>
          <p:cNvSpPr>
            <a:spLocks noGrp="1"/>
          </p:cNvSpPr>
          <p:nvPr>
            <p:ph type="title" idx="4294967295"/>
          </p:nvPr>
        </p:nvSpPr>
        <p:spPr>
          <a:xfrm>
            <a:off x="127000" y="16935"/>
            <a:ext cx="8889999" cy="2240845"/>
          </a:xfrm>
        </p:spPr>
        <p:txBody>
          <a:bodyPr/>
          <a:lstStyle/>
          <a:p>
            <a:r>
              <a:rPr lang="en-US" sz="6000"/>
              <a:t>What do you </a:t>
            </a:r>
            <a:br>
              <a:rPr lang="en-US" sz="6000"/>
            </a:br>
            <a:r>
              <a:rPr lang="en-US" sz="8000">
                <a:solidFill>
                  <a:srgbClr val="800000"/>
                </a:solidFill>
              </a:rPr>
              <a:t>need most</a:t>
            </a:r>
            <a:r>
              <a:rPr lang="en-US" sz="6000"/>
              <a:t>?</a:t>
            </a:r>
          </a:p>
        </p:txBody>
      </p:sp>
      <p:sp>
        <p:nvSpPr>
          <p:cNvPr id="3" name="Title 1"/>
          <p:cNvSpPr txBox="1">
            <a:spLocks/>
          </p:cNvSpPr>
          <p:nvPr/>
        </p:nvSpPr>
        <p:spPr bwMode="auto">
          <a:xfrm>
            <a:off x="98777" y="2046115"/>
            <a:ext cx="8889999"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a:t>(relating to God)</a:t>
            </a:r>
          </a:p>
        </p:txBody>
      </p:sp>
      <p:sp>
        <p:nvSpPr>
          <p:cNvPr id="4" name="Title 1"/>
          <p:cNvSpPr txBox="1">
            <a:spLocks/>
          </p:cNvSpPr>
          <p:nvPr/>
        </p:nvSpPr>
        <p:spPr bwMode="auto">
          <a:xfrm>
            <a:off x="0" y="3626557"/>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algn="l">
              <a:buFont typeface="Arial"/>
              <a:buChar char="•"/>
            </a:pPr>
            <a:r>
              <a:rPr lang="en-US" sz="4800">
                <a:solidFill>
                  <a:schemeClr val="bg1"/>
                </a:solidFill>
                <a:effectLst>
                  <a:glow rad="215900">
                    <a:schemeClr val="tx1"/>
                  </a:glow>
                </a:effectLst>
              </a:rPr>
              <a:t>Giving?</a:t>
            </a:r>
          </a:p>
        </p:txBody>
      </p:sp>
      <p:sp>
        <p:nvSpPr>
          <p:cNvPr id="5" name="Title 1"/>
          <p:cNvSpPr txBox="1">
            <a:spLocks/>
          </p:cNvSpPr>
          <p:nvPr/>
        </p:nvSpPr>
        <p:spPr bwMode="auto">
          <a:xfrm>
            <a:off x="0" y="4679244"/>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algn="l">
              <a:buFont typeface="Arial"/>
              <a:buChar char="•"/>
            </a:pPr>
            <a:r>
              <a:rPr lang="en-US" sz="4800">
                <a:solidFill>
                  <a:schemeClr val="bg1"/>
                </a:solidFill>
                <a:effectLst>
                  <a:glow rad="215900">
                    <a:schemeClr val="tx1"/>
                  </a:glow>
                </a:effectLst>
              </a:rPr>
              <a:t>Evangelism?</a:t>
            </a:r>
          </a:p>
        </p:txBody>
      </p:sp>
      <p:sp>
        <p:nvSpPr>
          <p:cNvPr id="6" name="Title 1"/>
          <p:cNvSpPr txBox="1">
            <a:spLocks/>
          </p:cNvSpPr>
          <p:nvPr/>
        </p:nvSpPr>
        <p:spPr bwMode="auto">
          <a:xfrm>
            <a:off x="0" y="5731932"/>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algn="l">
              <a:buFont typeface="Arial"/>
              <a:buChar char="•"/>
            </a:pPr>
            <a:r>
              <a:rPr lang="en-US" sz="4800">
                <a:solidFill>
                  <a:schemeClr val="bg1"/>
                </a:solidFill>
                <a:effectLst>
                  <a:glow rad="215900">
                    <a:schemeClr val="tx1"/>
                  </a:glow>
                </a:effectLst>
              </a:rPr>
              <a:t>Read Bible?</a:t>
            </a:r>
          </a:p>
        </p:txBody>
      </p:sp>
      <p:sp>
        <p:nvSpPr>
          <p:cNvPr id="7" name="Title 1"/>
          <p:cNvSpPr txBox="1">
            <a:spLocks/>
          </p:cNvSpPr>
          <p:nvPr/>
        </p:nvSpPr>
        <p:spPr bwMode="auto">
          <a:xfrm>
            <a:off x="4515555" y="3598335"/>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algn="l">
              <a:buFont typeface="Arial"/>
              <a:buChar char="•"/>
            </a:pPr>
            <a:r>
              <a:rPr lang="en-US" sz="4800">
                <a:solidFill>
                  <a:schemeClr val="bg1"/>
                </a:solidFill>
                <a:effectLst>
                  <a:glow rad="215900">
                    <a:schemeClr val="tx1"/>
                  </a:glow>
                </a:effectLst>
              </a:rPr>
              <a:t>Church?</a:t>
            </a:r>
          </a:p>
        </p:txBody>
      </p:sp>
      <p:sp>
        <p:nvSpPr>
          <p:cNvPr id="8" name="Title 1"/>
          <p:cNvSpPr txBox="1">
            <a:spLocks/>
          </p:cNvSpPr>
          <p:nvPr/>
        </p:nvSpPr>
        <p:spPr bwMode="auto">
          <a:xfrm>
            <a:off x="4515555" y="4651022"/>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algn="l">
              <a:buFont typeface="Arial"/>
              <a:buChar char="•"/>
            </a:pPr>
            <a:r>
              <a:rPr lang="en-US" sz="4800">
                <a:solidFill>
                  <a:schemeClr val="bg1"/>
                </a:solidFill>
                <a:effectLst>
                  <a:glow rad="215900">
                    <a:schemeClr val="tx1"/>
                  </a:glow>
                </a:effectLst>
              </a:rPr>
              <a:t>Obey God?</a:t>
            </a:r>
          </a:p>
        </p:txBody>
      </p:sp>
      <p:sp>
        <p:nvSpPr>
          <p:cNvPr id="9" name="Title 1"/>
          <p:cNvSpPr txBox="1">
            <a:spLocks/>
          </p:cNvSpPr>
          <p:nvPr/>
        </p:nvSpPr>
        <p:spPr bwMode="auto">
          <a:xfrm>
            <a:off x="4515555" y="5703710"/>
            <a:ext cx="4656667" cy="11260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2425" indent="-352425" algn="l">
              <a:buFont typeface="Arial"/>
              <a:buChar char="•"/>
            </a:pPr>
            <a:r>
              <a:rPr lang="en-US" sz="4800">
                <a:solidFill>
                  <a:schemeClr val="bg1"/>
                </a:solidFill>
                <a:effectLst>
                  <a:glow rad="215900">
                    <a:schemeClr val="tx1"/>
                  </a:glow>
                </a:effectLst>
              </a:rPr>
              <a:t>Prayer?</a:t>
            </a:r>
          </a:p>
        </p:txBody>
      </p:sp>
    </p:spTree>
    <p:extLst>
      <p:ext uri="{BB962C8B-B14F-4D97-AF65-F5344CB8AC3E}">
        <p14:creationId xmlns:p14="http://schemas.microsoft.com/office/powerpoint/2010/main" val="42365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04800"/>
            <a:ext cx="8229600" cy="1143000"/>
          </a:xfrm>
          <a:effectLst>
            <a:outerShdw blurRad="63500" dist="38099" dir="2700000" algn="ctr" rotWithShape="0">
              <a:srgbClr val="FFFFFF">
                <a:alpha val="74998"/>
              </a:srgbClr>
            </a:outerShdw>
          </a:effectLst>
        </p:spPr>
        <p:txBody>
          <a:bodyPr/>
          <a:lstStyle/>
          <a:p>
            <a:pPr eaLnBrk="1" hangingPunct="1">
              <a:defRPr/>
            </a:pPr>
            <a:r>
              <a:rPr lang="en-US" b="1">
                <a:solidFill>
                  <a:schemeClr val="tx1"/>
                </a:solidFill>
                <a:ea typeface="+mj-ea"/>
              </a:rPr>
              <a:t>Summary Statement</a:t>
            </a:r>
          </a:p>
        </p:txBody>
      </p:sp>
      <p:sp>
        <p:nvSpPr>
          <p:cNvPr id="12291" name="Rectangle 3"/>
          <p:cNvSpPr>
            <a:spLocks noGrp="1" noChangeArrowheads="1"/>
          </p:cNvSpPr>
          <p:nvPr>
            <p:ph type="body" idx="1"/>
          </p:nvPr>
        </p:nvSpPr>
        <p:spPr>
          <a:xfrm>
            <a:off x="228600" y="1630364"/>
            <a:ext cx="8686800" cy="4922837"/>
          </a:xfrm>
          <a:effectLst>
            <a:outerShdw blurRad="63500" dist="38099" dir="2700000" algn="ctr" rotWithShape="0">
              <a:srgbClr val="FFFFFF">
                <a:alpha val="74998"/>
              </a:srgbClr>
            </a:outerShdw>
          </a:effectLst>
        </p:spPr>
        <p:txBody>
          <a:bodyPr/>
          <a:lstStyle/>
          <a:p>
            <a:pPr marL="0" indent="0" eaLnBrk="1" hangingPunct="1">
              <a:buFontTx/>
              <a:buNone/>
              <a:defRPr/>
            </a:pPr>
            <a:r>
              <a:rPr lang="en-US" sz="4000" b="1" dirty="0">
                <a:solidFill>
                  <a:srgbClr val="800000"/>
                </a:solidFill>
                <a:ea typeface="+mn-ea"/>
              </a:rPr>
              <a:t>Praise and petition God for who He is and what He has done</a:t>
            </a:r>
            <a:r>
              <a:rPr lang="en-US" sz="4000" b="1" dirty="0">
                <a:ea typeface="+mn-ea"/>
              </a:rPr>
              <a:t> in providing wisdom, protection, Messianic fulfillment, and His Word to be humble before Him in trust and thanksgiving</a:t>
            </a:r>
            <a:endParaRPr lang="en-US" sz="4000" b="1" dirty="0">
              <a:solidFill>
                <a:srgbClr val="100D00"/>
              </a:solidFill>
              <a:ea typeface="+mn-ea"/>
            </a:endParaRPr>
          </a:p>
        </p:txBody>
      </p:sp>
      <p:sp>
        <p:nvSpPr>
          <p:cNvPr id="178180" name="Text Box 6"/>
          <p:cNvSpPr txBox="1">
            <a:spLocks noChangeArrowheads="1"/>
          </p:cNvSpPr>
          <p:nvPr/>
        </p:nvSpPr>
        <p:spPr bwMode="auto">
          <a:xfrm>
            <a:off x="8299451" y="76209"/>
            <a:ext cx="78368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380,</a:t>
            </a:r>
          </a:p>
          <a:p>
            <a:pPr defTabSz="914400" eaLnBrk="1" fontAlgn="base" hangingPunct="1">
              <a:spcBef>
                <a:spcPct val="0"/>
              </a:spcBef>
              <a:spcAft>
                <a:spcPct val="0"/>
              </a:spcAft>
            </a:pPr>
            <a:r>
              <a:rPr lang="en-US" b="1">
                <a:solidFill>
                  <a:srgbClr val="000000"/>
                </a:solidFill>
              </a:rPr>
              <a:t>383</a:t>
            </a:r>
          </a:p>
        </p:txBody>
      </p:sp>
      <p:sp>
        <p:nvSpPr>
          <p:cNvPr id="5" name="Rectangle 2"/>
          <p:cNvSpPr txBox="1">
            <a:spLocks noChangeArrowheads="1"/>
          </p:cNvSpPr>
          <p:nvPr/>
        </p:nvSpPr>
        <p:spPr bwMode="auto">
          <a:xfrm>
            <a:off x="899592" y="5920006"/>
            <a:ext cx="789163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Psalms</a:t>
            </a:r>
          </a:p>
        </p:txBody>
      </p:sp>
      <p:sp>
        <p:nvSpPr>
          <p:cNvPr id="2" name="TextBox 1"/>
          <p:cNvSpPr txBox="1"/>
          <p:nvPr/>
        </p:nvSpPr>
        <p:spPr>
          <a:xfrm>
            <a:off x="2498681" y="-483201"/>
            <a:ext cx="184666" cy="461665"/>
          </a:xfrm>
          <a:prstGeom prst="rect">
            <a:avLst/>
          </a:prstGeom>
          <a:noFill/>
        </p:spPr>
        <p:txBody>
          <a:bodyPr wrap="none" rtlCol="0">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815727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aphicFrame>
        <p:nvGraphicFramePr>
          <p:cNvPr id="299039" name="Group 31"/>
          <p:cNvGraphicFramePr>
            <a:graphicFrameLocks noGrp="1"/>
          </p:cNvGraphicFramePr>
          <p:nvPr>
            <p:ph type="tbl" idx="1"/>
          </p:nvPr>
        </p:nvGraphicFramePr>
        <p:xfrm>
          <a:off x="228600" y="762003"/>
          <a:ext cx="8915400" cy="3314700"/>
        </p:xfrm>
        <a:graphic>
          <a:graphicData uri="http://schemas.openxmlformats.org/drawingml/2006/table">
            <a:tbl>
              <a:tblPr/>
              <a:tblGrid>
                <a:gridCol w="14478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Hebrew</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Tehilim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Book of Praises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77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Greek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Psalmoi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Poems sung to the accompaniment of musical instruments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1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Latin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Liber Psalmorum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Book of Psalms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1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English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Psalms, </a:t>
                      </a:r>
                      <a:b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b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The Psalter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pitchFamily="-105" charset="0"/>
                          <a:ea typeface="Arial" pitchFamily="-105" charset="0"/>
                          <a:cs typeface="Arial" pitchFamily="-105" charset="0"/>
                        </a:rPr>
                        <a:t>Titles reflect musical nature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167960" name="Group 20"/>
          <p:cNvGrpSpPr>
            <a:grpSpLocks/>
          </p:cNvGrpSpPr>
          <p:nvPr/>
        </p:nvGrpSpPr>
        <p:grpSpPr bwMode="auto">
          <a:xfrm>
            <a:off x="0" y="3989391"/>
            <a:ext cx="9144000" cy="2944812"/>
            <a:chOff x="0" y="2465"/>
            <a:chExt cx="5472" cy="1855"/>
          </a:xfrm>
        </p:grpSpPr>
        <p:pic>
          <p:nvPicPr>
            <p:cNvPr id="167964"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465"/>
              <a:ext cx="2736" cy="1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65"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6" y="2465"/>
              <a:ext cx="2736" cy="1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99031" name="Rectangle 23"/>
          <p:cNvSpPr>
            <a:spLocks noGrp="1" noChangeArrowheads="1"/>
          </p:cNvSpPr>
          <p:nvPr>
            <p:ph type="title"/>
          </p:nvPr>
        </p:nvSpPr>
        <p:spPr>
          <a:xfrm>
            <a:off x="457200" y="152400"/>
            <a:ext cx="8229600" cy="6096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latin typeface="Arial" charset="0"/>
                <a:cs typeface="Arial" charset="0"/>
              </a:rPr>
              <a:t>TITLES FOR THE BOOK</a:t>
            </a:r>
            <a:endParaRPr lang="en-US" b="1">
              <a:solidFill>
                <a:schemeClr val="accent2"/>
              </a:solidFill>
              <a:latin typeface="Arial" charset="0"/>
              <a:cs typeface="Arial" charset="0"/>
            </a:endParaRPr>
          </a:p>
        </p:txBody>
      </p:sp>
      <p:sp>
        <p:nvSpPr>
          <p:cNvPr id="299032" name="Text Box 24"/>
          <p:cNvSpPr txBox="1">
            <a:spLocks noChangeArrowheads="1"/>
          </p:cNvSpPr>
          <p:nvPr/>
        </p:nvSpPr>
        <p:spPr bwMode="auto">
          <a:xfrm>
            <a:off x="8299450" y="8"/>
            <a:ext cx="698178"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381</a:t>
            </a:r>
          </a:p>
        </p:txBody>
      </p:sp>
      <p:sp>
        <p:nvSpPr>
          <p:cNvPr id="8" name="Text Box 24"/>
          <p:cNvSpPr txBox="1">
            <a:spLocks noChangeArrowheads="1"/>
          </p:cNvSpPr>
          <p:nvPr/>
        </p:nvSpPr>
        <p:spPr bwMode="auto">
          <a:xfrm>
            <a:off x="8305811" y="304809"/>
            <a:ext cx="64107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4</a:t>
            </a:r>
          </a:p>
        </p:txBody>
      </p:sp>
    </p:spTree>
    <p:extLst>
      <p:ext uri="{BB962C8B-B14F-4D97-AF65-F5344CB8AC3E}">
        <p14:creationId xmlns:p14="http://schemas.microsoft.com/office/powerpoint/2010/main" val="98863853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99031"/>
                                        </p:tgtEl>
                                        <p:attrNameLst>
                                          <p:attrName>style.visibility</p:attrName>
                                        </p:attrNameLst>
                                      </p:cBhvr>
                                      <p:to>
                                        <p:strVal val="visible"/>
                                      </p:to>
                                    </p:set>
                                    <p:animEffect transition="in" filter="fade">
                                      <p:cBhvr>
                                        <p:cTn id="7" dur="1000"/>
                                        <p:tgtEl>
                                          <p:spTgt spid="299031"/>
                                        </p:tgtEl>
                                      </p:cBhvr>
                                    </p:animEffect>
                                    <p:anim calcmode="lin" valueType="num">
                                      <p:cBhvr>
                                        <p:cTn id="8" dur="1000" fill="hold"/>
                                        <p:tgtEl>
                                          <p:spTgt spid="299031"/>
                                        </p:tgtEl>
                                        <p:attrNameLst>
                                          <p:attrName>ppt_x</p:attrName>
                                        </p:attrNameLst>
                                      </p:cBhvr>
                                      <p:tavLst>
                                        <p:tav tm="0">
                                          <p:val>
                                            <p:strVal val="#ppt_x"/>
                                          </p:val>
                                        </p:tav>
                                        <p:tav tm="100000">
                                          <p:val>
                                            <p:strVal val="#ppt_x"/>
                                          </p:val>
                                        </p:tav>
                                      </p:tavLst>
                                    </p:anim>
                                    <p:anim calcmode="lin" valueType="num">
                                      <p:cBhvr>
                                        <p:cTn id="9" dur="1000" fill="hold"/>
                                        <p:tgtEl>
                                          <p:spTgt spid="2990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471" y="627156"/>
            <a:ext cx="6589058" cy="5304491"/>
          </a:xfrm>
        </p:spPr>
        <p:txBody>
          <a:bodyPr/>
          <a:lstStyle/>
          <a:p>
            <a:r>
              <a:rPr lang="en-US" sz="8000" b="1"/>
              <a:t>Psalms grew in </a:t>
            </a:r>
            <a:r>
              <a:rPr lang="en-US" sz="8000" b="1">
                <a:solidFill>
                  <a:srgbClr val="FFFF00"/>
                </a:solidFill>
              </a:rPr>
              <a:t>stages</a:t>
            </a:r>
          </a:p>
        </p:txBody>
      </p:sp>
    </p:spTree>
    <p:extLst>
      <p:ext uri="{BB962C8B-B14F-4D97-AF65-F5344CB8AC3E}">
        <p14:creationId xmlns:p14="http://schemas.microsoft.com/office/powerpoint/2010/main" val="1714039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5" name="Rectangle 5"/>
          <p:cNvSpPr>
            <a:spLocks noGrp="1" noChangeArrowheads="1"/>
          </p:cNvSpPr>
          <p:nvPr>
            <p:ph type="ctrTitle"/>
          </p:nvPr>
        </p:nvSpPr>
        <p:spPr>
          <a:xfrm>
            <a:off x="4343400" y="3962400"/>
            <a:ext cx="4724400" cy="2819400"/>
          </a:xfrm>
        </p:spPr>
        <p:txBody>
          <a:bodyPr/>
          <a:lstStyle/>
          <a:p>
            <a:pPr eaLnBrk="1" hangingPunct="1"/>
            <a:r>
              <a:rPr lang="en-US" b="1" dirty="0">
                <a:solidFill>
                  <a:schemeClr val="tx1"/>
                </a:solidFill>
                <a:latin typeface="Arial" charset="0"/>
              </a:rPr>
              <a:t>Key Authors:</a:t>
            </a:r>
            <a:br>
              <a:rPr lang="en-US" b="1" dirty="0">
                <a:solidFill>
                  <a:schemeClr val="tx1"/>
                </a:solidFill>
                <a:latin typeface="Arial" charset="0"/>
              </a:rPr>
            </a:br>
            <a:br>
              <a:rPr lang="en-US" b="1" dirty="0">
                <a:solidFill>
                  <a:schemeClr val="tx1"/>
                </a:solidFill>
                <a:latin typeface="Arial" charset="0"/>
              </a:rPr>
            </a:br>
            <a:r>
              <a:rPr lang="en-US" b="1" dirty="0">
                <a:solidFill>
                  <a:schemeClr val="tx1"/>
                </a:solidFill>
                <a:latin typeface="Arial" charset="0"/>
              </a:rPr>
              <a:t>David &amp; Asaph</a:t>
            </a:r>
          </a:p>
        </p:txBody>
      </p:sp>
      <p:sp>
        <p:nvSpPr>
          <p:cNvPr id="56327" name="Text Box 7"/>
          <p:cNvSpPr txBox="1">
            <a:spLocks noChangeArrowheads="1"/>
          </p:cNvSpPr>
          <p:nvPr/>
        </p:nvSpPr>
        <p:spPr bwMode="auto">
          <a:xfrm>
            <a:off x="8299450" y="76208"/>
            <a:ext cx="698178"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381</a:t>
            </a:r>
          </a:p>
        </p:txBody>
      </p:sp>
      <p:sp>
        <p:nvSpPr>
          <p:cNvPr id="4" name="Text Box 7"/>
          <p:cNvSpPr txBox="1">
            <a:spLocks noChangeArrowheads="1"/>
          </p:cNvSpPr>
          <p:nvPr/>
        </p:nvSpPr>
        <p:spPr bwMode="auto">
          <a:xfrm>
            <a:off x="8305811" y="533409"/>
            <a:ext cx="641071"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4</a:t>
            </a:r>
          </a:p>
        </p:txBody>
      </p:sp>
    </p:spTree>
    <p:extLst>
      <p:ext uri="{BB962C8B-B14F-4D97-AF65-F5344CB8AC3E}">
        <p14:creationId xmlns:p14="http://schemas.microsoft.com/office/powerpoint/2010/main" val="23185983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 to="" calcmode="lin" valueType="num">
                                      <p:cBhvr>
                                        <p:cTn id="7" dur="1" fill="hold"/>
                                        <p:tgtEl>
                                          <p:spTgt spid="5632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274637"/>
            <a:ext cx="5334000" cy="1249363"/>
          </a:xfrm>
          <a:effectLst>
            <a:outerShdw blurRad="63500" dist="35921" dir="2700000" algn="ctr" rotWithShape="0">
              <a:srgbClr val="100D00">
                <a:alpha val="74998"/>
              </a:srgbClr>
            </a:outerShdw>
          </a:effectLst>
        </p:spPr>
        <p:txBody>
          <a:bodyPr/>
          <a:lstStyle/>
          <a:p>
            <a:pPr algn="l" eaLnBrk="1" hangingPunct="1">
              <a:defRPr/>
            </a:pPr>
            <a:r>
              <a:rPr lang="en-US" b="1">
                <a:solidFill>
                  <a:schemeClr val="bg1"/>
                </a:solidFill>
                <a:ea typeface="+mj-ea"/>
              </a:rPr>
              <a:t>Authorship</a:t>
            </a:r>
          </a:p>
        </p:txBody>
      </p:sp>
      <p:sp>
        <p:nvSpPr>
          <p:cNvPr id="5123" name="Rectangle 3"/>
          <p:cNvSpPr>
            <a:spLocks noGrp="1" noChangeArrowheads="1"/>
          </p:cNvSpPr>
          <p:nvPr>
            <p:ph type="body" idx="1"/>
          </p:nvPr>
        </p:nvSpPr>
        <p:spPr>
          <a:xfrm>
            <a:off x="304800" y="1600200"/>
            <a:ext cx="8686800" cy="4953000"/>
          </a:xfrm>
        </p:spPr>
        <p:txBody>
          <a:bodyPr/>
          <a:lstStyle/>
          <a:p>
            <a:pPr eaLnBrk="1" hangingPunct="1">
              <a:buFontTx/>
              <a:buNone/>
              <a:defRPr/>
            </a:pPr>
            <a:r>
              <a:rPr lang="en-US" b="1" u="sng" dirty="0">
                <a:solidFill>
                  <a:schemeClr val="bg1"/>
                </a:solidFill>
                <a:effectLst>
                  <a:glow rad="101600">
                    <a:schemeClr val="tx1"/>
                  </a:glow>
                </a:effectLst>
                <a:latin typeface="Arial" charset="0"/>
                <a:cs typeface="Arial" charset="0"/>
              </a:rPr>
              <a:t>External evidence:</a:t>
            </a:r>
          </a:p>
          <a:p>
            <a:pPr eaLnBrk="1" hangingPunct="1">
              <a:defRPr/>
            </a:pPr>
            <a:r>
              <a:rPr lang="en-US" b="1" dirty="0">
                <a:solidFill>
                  <a:schemeClr val="bg1"/>
                </a:solidFill>
                <a:effectLst>
                  <a:glow rad="101600">
                    <a:schemeClr val="tx1"/>
                  </a:glow>
                </a:effectLst>
                <a:latin typeface="Arial" charset="0"/>
                <a:cs typeface="Arial" charset="0"/>
              </a:rPr>
              <a:t>Superscriptions to many psalms are challenged by scholars due to the usage of Hebrew preposition </a:t>
            </a:r>
            <a:r>
              <a:rPr lang="en-US" altLang="ja-JP" b="1" dirty="0">
                <a:solidFill>
                  <a:schemeClr val="bg1"/>
                </a:solidFill>
                <a:effectLst>
                  <a:glow rad="101600">
                    <a:schemeClr val="tx1"/>
                  </a:glow>
                </a:effectLst>
                <a:latin typeface="Arial" charset="0"/>
                <a:cs typeface="Arial" charset="0"/>
              </a:rPr>
              <a:t>"</a:t>
            </a:r>
            <a:r>
              <a:rPr lang="en-US" b="1" dirty="0">
                <a:solidFill>
                  <a:schemeClr val="bg1"/>
                </a:solidFill>
                <a:effectLst>
                  <a:glow rad="101600">
                    <a:schemeClr val="tx1"/>
                  </a:glow>
                </a:effectLst>
                <a:latin typeface="Arial" charset="0"/>
                <a:cs typeface="Arial" charset="0"/>
              </a:rPr>
              <a:t>lamed</a:t>
            </a:r>
            <a:r>
              <a:rPr lang="en-US" altLang="ja-JP" b="1" dirty="0">
                <a:solidFill>
                  <a:schemeClr val="bg1"/>
                </a:solidFill>
                <a:effectLst>
                  <a:glow rad="101600">
                    <a:schemeClr val="tx1"/>
                  </a:glow>
                </a:effectLst>
                <a:latin typeface="Arial" charset="0"/>
                <a:cs typeface="Arial" charset="0"/>
              </a:rPr>
              <a:t>"</a:t>
            </a:r>
            <a:endParaRPr lang="en-US" b="1" dirty="0">
              <a:solidFill>
                <a:schemeClr val="bg1"/>
              </a:solidFill>
              <a:effectLst>
                <a:glow rad="101600">
                  <a:schemeClr val="tx1"/>
                </a:glow>
              </a:effectLst>
              <a:latin typeface="Arial" charset="0"/>
              <a:cs typeface="Arial" charset="0"/>
            </a:endParaRPr>
          </a:p>
          <a:p>
            <a:pPr eaLnBrk="1" hangingPunct="1">
              <a:defRPr/>
            </a:pPr>
            <a:endParaRPr lang="en-US" b="1" dirty="0">
              <a:solidFill>
                <a:schemeClr val="bg1"/>
              </a:solidFill>
              <a:effectLst>
                <a:glow rad="101600">
                  <a:schemeClr val="tx1"/>
                </a:glow>
              </a:effectLst>
              <a:latin typeface="Arial" charset="0"/>
              <a:cs typeface="Arial" charset="0"/>
            </a:endParaRPr>
          </a:p>
          <a:p>
            <a:pPr eaLnBrk="1" hangingPunct="1">
              <a:defRPr/>
            </a:pPr>
            <a:r>
              <a:rPr lang="en-US" b="1" dirty="0">
                <a:solidFill>
                  <a:schemeClr val="bg1"/>
                </a:solidFill>
                <a:effectLst>
                  <a:glow rad="101600">
                    <a:schemeClr val="tx1"/>
                  </a:glow>
                </a:effectLst>
                <a:latin typeface="Arial" charset="0"/>
                <a:cs typeface="Arial" charset="0"/>
              </a:rPr>
              <a:t>However, its use to designate authorship is common in Northwestern Semitic inscriptions and other Semitic dialects—as well as </a:t>
            </a:r>
            <a:r>
              <a:rPr lang="en-US" altLang="ja-JP" b="1" dirty="0">
                <a:solidFill>
                  <a:schemeClr val="bg1"/>
                </a:solidFill>
                <a:effectLst>
                  <a:glow rad="101600">
                    <a:schemeClr val="tx1"/>
                  </a:glow>
                </a:effectLst>
                <a:latin typeface="Arial" charset="0"/>
                <a:cs typeface="Arial" charset="0"/>
              </a:rPr>
              <a:t>"</a:t>
            </a:r>
            <a:r>
              <a:rPr lang="en-US" b="1" dirty="0">
                <a:solidFill>
                  <a:schemeClr val="bg1"/>
                </a:solidFill>
                <a:effectLst>
                  <a:glow rad="101600">
                    <a:schemeClr val="tx1"/>
                  </a:glow>
                </a:effectLst>
                <a:latin typeface="Arial" charset="0"/>
                <a:cs typeface="Arial" charset="0"/>
              </a:rPr>
              <a:t>of Habakkuk</a:t>
            </a:r>
            <a:r>
              <a:rPr lang="en-US" altLang="ja-JP" b="1" dirty="0">
                <a:solidFill>
                  <a:schemeClr val="bg1"/>
                </a:solidFill>
                <a:effectLst>
                  <a:glow rad="101600">
                    <a:schemeClr val="tx1"/>
                  </a:glow>
                </a:effectLst>
                <a:latin typeface="Arial" charset="0"/>
                <a:cs typeface="Arial" charset="0"/>
              </a:rPr>
              <a:t>"</a:t>
            </a:r>
            <a:r>
              <a:rPr lang="en-US" b="1" dirty="0">
                <a:solidFill>
                  <a:schemeClr val="bg1"/>
                </a:solidFill>
                <a:effectLst>
                  <a:glow rad="101600">
                    <a:schemeClr val="tx1"/>
                  </a:glow>
                </a:effectLst>
                <a:latin typeface="Arial" charset="0"/>
                <a:cs typeface="Arial" charset="0"/>
              </a:rPr>
              <a:t> (Hab. 3:1)</a:t>
            </a:r>
          </a:p>
        </p:txBody>
      </p:sp>
      <p:sp>
        <p:nvSpPr>
          <p:cNvPr id="5124" name="Text Box 4"/>
          <p:cNvSpPr txBox="1">
            <a:spLocks noChangeArrowheads="1"/>
          </p:cNvSpPr>
          <p:nvPr/>
        </p:nvSpPr>
        <p:spPr bwMode="auto">
          <a:xfrm>
            <a:off x="5105411" y="152400"/>
            <a:ext cx="731259" cy="1569660"/>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9600" dirty="0" err="1">
                <a:solidFill>
                  <a:srgbClr val="FFFF66"/>
                </a:solidFill>
                <a:latin typeface="Bwhebb" pitchFamily="-105" charset="0"/>
                <a:ea typeface="Arial" pitchFamily="-105" charset="0"/>
                <a:cs typeface="Arial" pitchFamily="-105" charset="0"/>
              </a:rPr>
              <a:t>l</a:t>
            </a:r>
            <a:endParaRPr lang="en-US" sz="9600" dirty="0">
              <a:solidFill>
                <a:srgbClr val="FFFF66"/>
              </a:solidFill>
              <a:latin typeface="Bwhebb" pitchFamily="-105" charset="0"/>
              <a:ea typeface="Arial" pitchFamily="-105" charset="0"/>
              <a:cs typeface="Arial" pitchFamily="-105" charset="0"/>
            </a:endParaRPr>
          </a:p>
        </p:txBody>
      </p:sp>
      <p:sp>
        <p:nvSpPr>
          <p:cNvPr id="5125" name="Text Box 5"/>
          <p:cNvSpPr txBox="1">
            <a:spLocks noChangeArrowheads="1"/>
          </p:cNvSpPr>
          <p:nvPr/>
        </p:nvSpPr>
        <p:spPr bwMode="auto">
          <a:xfrm>
            <a:off x="3733812" y="120649"/>
            <a:ext cx="1591789" cy="1569660"/>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9600">
                <a:solidFill>
                  <a:srgbClr val="FFFFFF"/>
                </a:solidFill>
                <a:latin typeface="Bwhebb" pitchFamily="-105" charset="0"/>
                <a:ea typeface="Arial" pitchFamily="-105" charset="0"/>
                <a:cs typeface="Arial" pitchFamily="-105" charset="0"/>
              </a:rPr>
              <a:t>dwd</a:t>
            </a:r>
          </a:p>
        </p:txBody>
      </p:sp>
      <p:sp>
        <p:nvSpPr>
          <p:cNvPr id="5126" name="Text Box 6"/>
          <p:cNvSpPr txBox="1">
            <a:spLocks noChangeArrowheads="1"/>
          </p:cNvSpPr>
          <p:nvPr/>
        </p:nvSpPr>
        <p:spPr bwMode="auto">
          <a:xfrm>
            <a:off x="5867400" y="215900"/>
            <a:ext cx="2205038" cy="523220"/>
          </a:xfrm>
          <a:prstGeom prst="rect">
            <a:avLst/>
          </a:prstGeom>
          <a:noFill/>
          <a:ln w="9525">
            <a:noFill/>
            <a:miter lim="800000"/>
            <a:headEnd/>
            <a:tailEnd/>
          </a:ln>
          <a:effectLst>
            <a:outerShdw blurRad="63500" dist="35921" dir="2700000" algn="ctr" rotWithShape="0">
              <a:srgbClr val="100D00">
                <a:alpha val="74998"/>
              </a:srgb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altLang="ja-JP" sz="2800" b="1" dirty="0">
                <a:solidFill>
                  <a:srgbClr val="FFFFFF"/>
                </a:solidFill>
              </a:rPr>
              <a:t>"</a:t>
            </a:r>
            <a:r>
              <a:rPr lang="en-US" sz="2800" b="1" dirty="0">
                <a:solidFill>
                  <a:srgbClr val="FFFFFF"/>
                </a:solidFill>
              </a:rPr>
              <a:t>to David</a:t>
            </a:r>
            <a:r>
              <a:rPr lang="en-US" altLang="ja-JP" sz="2800" b="1" dirty="0">
                <a:solidFill>
                  <a:srgbClr val="FFFFFF"/>
                </a:solidFill>
              </a:rPr>
              <a:t>"</a:t>
            </a:r>
            <a:endParaRPr lang="en-US" sz="2800" b="1" dirty="0">
              <a:solidFill>
                <a:srgbClr val="FFFFFF"/>
              </a:solidFill>
            </a:endParaRPr>
          </a:p>
        </p:txBody>
      </p:sp>
      <p:sp>
        <p:nvSpPr>
          <p:cNvPr id="5127" name="Text Box 7"/>
          <p:cNvSpPr txBox="1">
            <a:spLocks noChangeArrowheads="1"/>
          </p:cNvSpPr>
          <p:nvPr/>
        </p:nvSpPr>
        <p:spPr bwMode="auto">
          <a:xfrm>
            <a:off x="5867400" y="754063"/>
            <a:ext cx="2362200" cy="523220"/>
          </a:xfrm>
          <a:prstGeom prst="rect">
            <a:avLst/>
          </a:prstGeom>
          <a:noFill/>
          <a:ln w="9525">
            <a:noFill/>
            <a:miter lim="800000"/>
            <a:headEnd/>
            <a:tailEnd/>
          </a:ln>
          <a:effectLst>
            <a:outerShdw blurRad="63500" dist="35921" dir="2700000" algn="ctr" rotWithShape="0">
              <a:srgbClr val="100D00">
                <a:alpha val="74998"/>
              </a:srgb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altLang="ja-JP" sz="2800" b="1" dirty="0">
                <a:solidFill>
                  <a:srgbClr val="FFFFFF"/>
                </a:solidFill>
              </a:rPr>
              <a:t>"</a:t>
            </a:r>
            <a:r>
              <a:rPr lang="en-US" sz="2800" b="1" dirty="0">
                <a:solidFill>
                  <a:srgbClr val="FFFFFF"/>
                </a:solidFill>
              </a:rPr>
              <a:t>for David</a:t>
            </a:r>
            <a:r>
              <a:rPr lang="en-US" altLang="ja-JP" sz="2800" b="1" dirty="0">
                <a:solidFill>
                  <a:srgbClr val="FFFFFF"/>
                </a:solidFill>
              </a:rPr>
              <a:t>"</a:t>
            </a:r>
            <a:endParaRPr lang="en-US" sz="2800" b="1" dirty="0">
              <a:solidFill>
                <a:srgbClr val="FFFFFF"/>
              </a:solidFill>
            </a:endParaRPr>
          </a:p>
        </p:txBody>
      </p:sp>
      <p:sp>
        <p:nvSpPr>
          <p:cNvPr id="5128" name="Text Box 8"/>
          <p:cNvSpPr txBox="1">
            <a:spLocks noChangeArrowheads="1"/>
          </p:cNvSpPr>
          <p:nvPr/>
        </p:nvSpPr>
        <p:spPr bwMode="auto">
          <a:xfrm>
            <a:off x="5867400" y="1293813"/>
            <a:ext cx="2205038" cy="523220"/>
          </a:xfrm>
          <a:prstGeom prst="rect">
            <a:avLst/>
          </a:prstGeom>
          <a:noFill/>
          <a:ln w="9525">
            <a:noFill/>
            <a:miter lim="800000"/>
            <a:headEnd/>
            <a:tailEnd/>
          </a:ln>
          <a:effectLst>
            <a:outerShdw blurRad="63500" dist="35921" dir="2700000" algn="ctr" rotWithShape="0">
              <a:srgbClr val="100D00">
                <a:alpha val="74998"/>
              </a:srgb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altLang="ja-JP" sz="2800" b="1" dirty="0">
                <a:solidFill>
                  <a:srgbClr val="FFFFFF"/>
                </a:solidFill>
              </a:rPr>
              <a:t>"</a:t>
            </a:r>
            <a:r>
              <a:rPr lang="en-US" sz="2800" b="1" dirty="0">
                <a:solidFill>
                  <a:srgbClr val="FFFFFF"/>
                </a:solidFill>
              </a:rPr>
              <a:t>of David</a:t>
            </a:r>
            <a:r>
              <a:rPr lang="en-US" altLang="ja-JP" sz="2800" b="1" dirty="0">
                <a:solidFill>
                  <a:srgbClr val="FFFFFF"/>
                </a:solidFill>
              </a:rPr>
              <a:t>"</a:t>
            </a:r>
            <a:endParaRPr lang="en-US" sz="2800" b="1" dirty="0">
              <a:solidFill>
                <a:srgbClr val="FFFFFF"/>
              </a:solidFill>
            </a:endParaRPr>
          </a:p>
        </p:txBody>
      </p:sp>
      <p:sp>
        <p:nvSpPr>
          <p:cNvPr id="5129" name="Text Box 9"/>
          <p:cNvSpPr txBox="1">
            <a:spLocks noChangeArrowheads="1"/>
          </p:cNvSpPr>
          <p:nvPr/>
        </p:nvSpPr>
        <p:spPr bwMode="auto">
          <a:xfrm>
            <a:off x="8299450" y="76208"/>
            <a:ext cx="698178"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381</a:t>
            </a:r>
          </a:p>
        </p:txBody>
      </p:sp>
      <p:sp>
        <p:nvSpPr>
          <p:cNvPr id="10" name="Text Box 7"/>
          <p:cNvSpPr txBox="1">
            <a:spLocks noChangeArrowheads="1"/>
          </p:cNvSpPr>
          <p:nvPr/>
        </p:nvSpPr>
        <p:spPr bwMode="auto">
          <a:xfrm>
            <a:off x="8305811" y="533409"/>
            <a:ext cx="641071"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4</a:t>
            </a:r>
          </a:p>
        </p:txBody>
      </p:sp>
    </p:spTree>
    <p:extLst>
      <p:ext uri="{BB962C8B-B14F-4D97-AF65-F5344CB8AC3E}">
        <p14:creationId xmlns:p14="http://schemas.microsoft.com/office/powerpoint/2010/main" val="31839111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to="" calcmode="lin" valueType="num">
                                      <p:cBhvr>
                                        <p:cTn id="7" dur="1" fill="hold"/>
                                        <p:tgtEl>
                                          <p:spTgt spid="512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 to="" calcmode="lin" valueType="num">
                                      <p:cBhvr>
                                        <p:cTn id="12" dur="1" fill="hold"/>
                                        <p:tgtEl>
                                          <p:spTgt spid="512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2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2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123">
                                            <p:txEl>
                                              <p:pRg st="3" end="3"/>
                                            </p:txEl>
                                          </p:spTgt>
                                        </p:tgtEl>
                                        <p:attrNameLst>
                                          <p:attrName>style.visibility</p:attrName>
                                        </p:attrNameLst>
                                      </p:cBhvr>
                                      <p:to>
                                        <p:strVal val="visible"/>
                                      </p:to>
                                    </p:set>
                                    <p:anim to="" calcmode="lin" valueType="num">
                                      <p:cBhvr>
                                        <p:cTn id="37" dur="1" fill="hold"/>
                                        <p:tgtEl>
                                          <p:spTgt spid="512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5124" grpId="0"/>
      <p:bldP spid="5125" grpId="0"/>
      <p:bldP spid="5126" grpId="0"/>
      <p:bldP spid="5127" grpId="0"/>
      <p:bldP spid="512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effectLst>
            <a:outerShdw blurRad="63500" dist="38099" dir="2700000" algn="ctr" rotWithShape="0">
              <a:schemeClr val="tx1">
                <a:alpha val="74998"/>
              </a:schemeClr>
            </a:outerShdw>
          </a:effectLst>
        </p:spPr>
        <p:txBody>
          <a:bodyPr/>
          <a:lstStyle/>
          <a:p>
            <a:pPr eaLnBrk="1" hangingPunct="1">
              <a:defRPr/>
            </a:pPr>
            <a:r>
              <a:rPr lang="en-US">
                <a:solidFill>
                  <a:schemeClr val="bg1"/>
                </a:solidFill>
                <a:latin typeface="Arial" charset="0"/>
                <a:cs typeface="Arial" charset="0"/>
              </a:rPr>
              <a:t>Authorship</a:t>
            </a:r>
            <a:endParaRPr lang="en-US">
              <a:latin typeface="Arial" charset="0"/>
              <a:cs typeface="Arial" charset="0"/>
            </a:endParaRPr>
          </a:p>
        </p:txBody>
      </p:sp>
      <p:sp>
        <p:nvSpPr>
          <p:cNvPr id="6147" name="Rectangle 3"/>
          <p:cNvSpPr>
            <a:spLocks noGrp="1" noChangeArrowheads="1"/>
          </p:cNvSpPr>
          <p:nvPr>
            <p:ph type="body" idx="1"/>
          </p:nvPr>
        </p:nvSpPr>
        <p:spPr/>
        <p:txBody>
          <a:bodyPr/>
          <a:lstStyle/>
          <a:p>
            <a:pPr eaLnBrk="1" hangingPunct="1">
              <a:buFontTx/>
              <a:buNone/>
            </a:pPr>
            <a:r>
              <a:rPr lang="en-US" b="1" u="sng">
                <a:solidFill>
                  <a:srgbClr val="FFFF00"/>
                </a:solidFill>
                <a:latin typeface="Arial" charset="0"/>
              </a:rPr>
              <a:t>Internal evidence:</a:t>
            </a:r>
          </a:p>
          <a:p>
            <a:pPr eaLnBrk="1" hangingPunct="1">
              <a:buFontTx/>
              <a:buNone/>
            </a:pPr>
            <a:endParaRPr lang="en-US" b="1" u="sng">
              <a:solidFill>
                <a:srgbClr val="FFFF00"/>
              </a:solidFill>
              <a:latin typeface="Arial" charset="0"/>
            </a:endParaRPr>
          </a:p>
          <a:p>
            <a:pPr eaLnBrk="1" hangingPunct="1">
              <a:buFontTx/>
              <a:buNone/>
            </a:pPr>
            <a:r>
              <a:rPr lang="en-US" b="1">
                <a:solidFill>
                  <a:srgbClr val="FFFF00"/>
                </a:solidFill>
                <a:latin typeface="Arial" charset="0"/>
              </a:rPr>
              <a:t>50 psalms: Anonymous</a:t>
            </a:r>
          </a:p>
          <a:p>
            <a:pPr eaLnBrk="1" hangingPunct="1">
              <a:buFontTx/>
              <a:buNone/>
            </a:pPr>
            <a:endParaRPr lang="en-US" b="1">
              <a:solidFill>
                <a:srgbClr val="FFFF00"/>
              </a:solidFill>
              <a:latin typeface="Arial" charset="0"/>
            </a:endParaRPr>
          </a:p>
          <a:p>
            <a:pPr eaLnBrk="1" hangingPunct="1">
              <a:buFontTx/>
              <a:buNone/>
            </a:pPr>
            <a:r>
              <a:rPr lang="en-US" b="1">
                <a:solidFill>
                  <a:srgbClr val="FFFF00"/>
                </a:solidFill>
                <a:latin typeface="Arial" charset="0"/>
              </a:rPr>
              <a:t>100 psalms: 7 authors</a:t>
            </a:r>
            <a:endParaRPr lang="en-US" b="1">
              <a:solidFill>
                <a:schemeClr val="bg1"/>
              </a:solidFill>
              <a:latin typeface="Arial" charset="0"/>
            </a:endParaRPr>
          </a:p>
        </p:txBody>
      </p:sp>
      <p:sp>
        <p:nvSpPr>
          <p:cNvPr id="6148" name="Text Box 4"/>
          <p:cNvSpPr txBox="1">
            <a:spLocks noChangeArrowheads="1"/>
          </p:cNvSpPr>
          <p:nvPr/>
        </p:nvSpPr>
        <p:spPr bwMode="auto">
          <a:xfrm>
            <a:off x="8299450" y="76208"/>
            <a:ext cx="698178"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381</a:t>
            </a:r>
          </a:p>
        </p:txBody>
      </p:sp>
      <p:sp>
        <p:nvSpPr>
          <p:cNvPr id="5" name="Text Box 7"/>
          <p:cNvSpPr txBox="1">
            <a:spLocks noChangeArrowheads="1"/>
          </p:cNvSpPr>
          <p:nvPr/>
        </p:nvSpPr>
        <p:spPr bwMode="auto">
          <a:xfrm>
            <a:off x="8305811" y="533409"/>
            <a:ext cx="641071"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4</a:t>
            </a:r>
          </a:p>
        </p:txBody>
      </p:sp>
    </p:spTree>
    <p:extLst>
      <p:ext uri="{BB962C8B-B14F-4D97-AF65-F5344CB8AC3E}">
        <p14:creationId xmlns:p14="http://schemas.microsoft.com/office/powerpoint/2010/main" val="34376570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to="" calcmode="lin" valueType="num">
                                      <p:cBhvr>
                                        <p:cTn id="7" dur="1" fill="hold"/>
                                        <p:tgtEl>
                                          <p:spTgt spid="614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147">
                                            <p:txEl>
                                              <p:pRg st="2" end="2"/>
                                            </p:txEl>
                                          </p:spTgt>
                                        </p:tgtEl>
                                        <p:attrNameLst>
                                          <p:attrName>style.visibility</p:attrName>
                                        </p:attrNameLst>
                                      </p:cBhvr>
                                      <p:to>
                                        <p:strVal val="visible"/>
                                      </p:to>
                                    </p:set>
                                    <p:anim to="" calcmode="lin" valueType="num">
                                      <p:cBhvr>
                                        <p:cTn id="12" dur="1" fill="hold"/>
                                        <p:tgtEl>
                                          <p:spTgt spid="6147">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anim to="" calcmode="lin" valueType="num">
                                      <p:cBhvr>
                                        <p:cTn id="17" dur="1" fill="hold"/>
                                        <p:tgtEl>
                                          <p:spTgt spid="614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1410" name="Rectangle 2"/>
          <p:cNvSpPr>
            <a:spLocks noGrp="1" noChangeArrowheads="1"/>
          </p:cNvSpPr>
          <p:nvPr>
            <p:ph type="title"/>
          </p:nvPr>
        </p:nvSpPr>
        <p:spPr>
          <a:xfrm>
            <a:off x="457200" y="76200"/>
            <a:ext cx="8229600" cy="838200"/>
          </a:xfrm>
          <a:noFill/>
        </p:spPr>
        <p:txBody>
          <a:bodyPr/>
          <a:lstStyle/>
          <a:p>
            <a:pPr eaLnBrk="1" hangingPunct="1"/>
            <a:r>
              <a:rPr lang="en-US" sz="4000" b="1">
                <a:solidFill>
                  <a:schemeClr val="bg1"/>
                </a:solidFill>
                <a:latin typeface="Arial" charset="0"/>
              </a:rPr>
              <a:t>AUTHORSHIP</a:t>
            </a:r>
            <a:endParaRPr lang="en-US" sz="4000" b="1">
              <a:solidFill>
                <a:schemeClr val="accent2"/>
              </a:solidFill>
              <a:latin typeface="Arial" charset="0"/>
            </a:endParaRPr>
          </a:p>
        </p:txBody>
      </p:sp>
      <p:graphicFrame>
        <p:nvGraphicFramePr>
          <p:cNvPr id="401411" name="Group 3"/>
          <p:cNvGraphicFramePr>
            <a:graphicFrameLocks noGrp="1"/>
          </p:cNvGraphicFramePr>
          <p:nvPr>
            <p:ph type="tbl" idx="1"/>
          </p:nvPr>
        </p:nvGraphicFramePr>
        <p:xfrm>
          <a:off x="152400" y="944565"/>
          <a:ext cx="8915400" cy="2954341"/>
        </p:xfrm>
        <a:graphic>
          <a:graphicData uri="http://schemas.openxmlformats.org/drawingml/2006/table">
            <a:tbl>
              <a:tblPr/>
              <a:tblGrid>
                <a:gridCol w="1485900">
                  <a:extLst>
                    <a:ext uri="{9D8B030D-6E8A-4147-A177-3AD203B41FA5}">
                      <a16:colId xmlns:a16="http://schemas.microsoft.com/office/drawing/2014/main" val="20000"/>
                    </a:ext>
                  </a:extLst>
                </a:gridCol>
                <a:gridCol w="11811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828800">
                  <a:extLst>
                    <a:ext uri="{9D8B030D-6E8A-4147-A177-3AD203B41FA5}">
                      <a16:colId xmlns:a16="http://schemas.microsoft.com/office/drawing/2014/main" val="20005"/>
                    </a:ext>
                  </a:extLst>
                </a:gridCol>
              </a:tblGrid>
              <a:tr h="5332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Book 1</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Book 2</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Book 3</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Book 4</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Book 5</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14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Chapter</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1-41</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42-72</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73-89</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90-106</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107-150</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2773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Number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of Psalms</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41</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31</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17</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17</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44</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91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Chief Author</a:t>
                      </a: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David</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David / Korah</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Asaph</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Anonymous</a:t>
                      </a: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David / Anonymous</a:t>
                      </a: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pSp>
        <p:nvGrpSpPr>
          <p:cNvPr id="188456" name="Group 40"/>
          <p:cNvGrpSpPr>
            <a:grpSpLocks/>
          </p:cNvGrpSpPr>
          <p:nvPr/>
        </p:nvGrpSpPr>
        <p:grpSpPr bwMode="auto">
          <a:xfrm>
            <a:off x="0" y="3913191"/>
            <a:ext cx="9144000" cy="2944812"/>
            <a:chOff x="0" y="2465"/>
            <a:chExt cx="5472" cy="1855"/>
          </a:xfrm>
        </p:grpSpPr>
        <p:pic>
          <p:nvPicPr>
            <p:cNvPr id="188459"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465"/>
              <a:ext cx="2736" cy="1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60"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6" y="2465"/>
              <a:ext cx="2736" cy="1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1451" name="Text Box 43"/>
          <p:cNvSpPr txBox="1">
            <a:spLocks noChangeArrowheads="1"/>
          </p:cNvSpPr>
          <p:nvPr/>
        </p:nvSpPr>
        <p:spPr bwMode="auto">
          <a:xfrm>
            <a:off x="8153412" y="762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388a</a:t>
            </a:r>
          </a:p>
        </p:txBody>
      </p:sp>
      <p:sp>
        <p:nvSpPr>
          <p:cNvPr id="8" name="Text Box 7"/>
          <p:cNvSpPr txBox="1">
            <a:spLocks noChangeArrowheads="1"/>
          </p:cNvSpPr>
          <p:nvPr/>
        </p:nvSpPr>
        <p:spPr bwMode="auto">
          <a:xfrm>
            <a:off x="8305811" y="533409"/>
            <a:ext cx="641071"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3</a:t>
            </a:r>
          </a:p>
        </p:txBody>
      </p:sp>
    </p:spTree>
    <p:extLst>
      <p:ext uri="{BB962C8B-B14F-4D97-AF65-F5344CB8AC3E}">
        <p14:creationId xmlns:p14="http://schemas.microsoft.com/office/powerpoint/2010/main" val="205861614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01410"/>
                                        </p:tgtEl>
                                        <p:attrNameLst>
                                          <p:attrName>style.visibility</p:attrName>
                                        </p:attrNameLst>
                                      </p:cBhvr>
                                      <p:to>
                                        <p:strVal val="visible"/>
                                      </p:to>
                                    </p:set>
                                    <p:animEffect transition="in" filter="fade">
                                      <p:cBhvr>
                                        <p:cTn id="7" dur="1000"/>
                                        <p:tgtEl>
                                          <p:spTgt spid="401410"/>
                                        </p:tgtEl>
                                      </p:cBhvr>
                                    </p:animEffect>
                                    <p:anim calcmode="lin" valueType="num">
                                      <p:cBhvr>
                                        <p:cTn id="8" dur="1000" fill="hold"/>
                                        <p:tgtEl>
                                          <p:spTgt spid="401410"/>
                                        </p:tgtEl>
                                        <p:attrNameLst>
                                          <p:attrName>ppt_x</p:attrName>
                                        </p:attrNameLst>
                                      </p:cBhvr>
                                      <p:tavLst>
                                        <p:tav tm="0">
                                          <p:val>
                                            <p:strVal val="#ppt_x"/>
                                          </p:val>
                                        </p:tav>
                                        <p:tav tm="100000">
                                          <p:val>
                                            <p:strVal val="#ppt_x"/>
                                          </p:val>
                                        </p:tav>
                                      </p:tavLst>
                                    </p:anim>
                                    <p:anim calcmode="lin" valueType="num">
                                      <p:cBhvr>
                                        <p:cTn id="9" dur="1000" fill="hold"/>
                                        <p:tgtEl>
                                          <p:spTgt spid="401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r>
              <a:rPr lang="en-US" b="1" dirty="0">
                <a:latin typeface="Arial" charset="0"/>
              </a:rPr>
              <a:t>About the Authors</a:t>
            </a:r>
          </a:p>
        </p:txBody>
      </p:sp>
      <p:sp>
        <p:nvSpPr>
          <p:cNvPr id="61443" name="Rectangle 3"/>
          <p:cNvSpPr>
            <a:spLocks noGrp="1" noChangeArrowheads="1"/>
          </p:cNvSpPr>
          <p:nvPr>
            <p:ph idx="1"/>
          </p:nvPr>
        </p:nvSpPr>
        <p:spPr>
          <a:xfrm>
            <a:off x="457200" y="3200401"/>
            <a:ext cx="8229600" cy="2925763"/>
          </a:xfrm>
          <a:effectLst/>
        </p:spPr>
        <p:txBody>
          <a:bodyPr/>
          <a:lstStyle/>
          <a:p>
            <a:pPr marL="609600" indent="-609600" eaLnBrk="1" hangingPunct="1">
              <a:lnSpc>
                <a:spcPct val="90000"/>
              </a:lnSpc>
              <a:buFontTx/>
              <a:buAutoNum type="arabicPeriod"/>
              <a:defRPr/>
            </a:pPr>
            <a:r>
              <a:rPr lang="en-US" b="1" dirty="0">
                <a:ea typeface="+mn-ea"/>
              </a:rPr>
              <a:t>David: "Beloved of Yahweh"</a:t>
            </a:r>
          </a:p>
          <a:p>
            <a:pPr marL="609600" indent="-609600" eaLnBrk="1" hangingPunct="1">
              <a:lnSpc>
                <a:spcPct val="90000"/>
              </a:lnSpc>
              <a:buFontTx/>
              <a:buNone/>
              <a:defRPr/>
            </a:pPr>
            <a:r>
              <a:rPr lang="en-US" b="1" dirty="0">
                <a:ea typeface="+mn-ea"/>
              </a:rPr>
              <a:t>	• the second king of Israel </a:t>
            </a:r>
          </a:p>
          <a:p>
            <a:pPr marL="609600" indent="-609600" eaLnBrk="1" hangingPunct="1">
              <a:lnSpc>
                <a:spcPct val="90000"/>
              </a:lnSpc>
              <a:buFontTx/>
              <a:buNone/>
              <a:defRPr/>
            </a:pPr>
            <a:r>
              <a:rPr lang="en-US" b="1" dirty="0">
                <a:ea typeface="+mn-ea"/>
              </a:rPr>
              <a:t>	• wrote 73 </a:t>
            </a:r>
            <a:r>
              <a:rPr lang="en-US" b="1" dirty="0" err="1">
                <a:ea typeface="+mn-ea"/>
              </a:rPr>
              <a:t>pss</a:t>
            </a:r>
            <a:r>
              <a:rPr lang="en-US" b="1" dirty="0">
                <a:ea typeface="+mn-ea"/>
              </a:rPr>
              <a:t>.</a:t>
            </a:r>
          </a:p>
        </p:txBody>
      </p:sp>
      <p:sp>
        <p:nvSpPr>
          <p:cNvPr id="190468" name="Text Box 4"/>
          <p:cNvSpPr txBox="1">
            <a:spLocks noChangeArrowheads="1"/>
          </p:cNvSpPr>
          <p:nvPr/>
        </p:nvSpPr>
        <p:spPr bwMode="auto">
          <a:xfrm>
            <a:off x="8077200"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381</a:t>
            </a:r>
          </a:p>
        </p:txBody>
      </p:sp>
      <p:sp>
        <p:nvSpPr>
          <p:cNvPr id="190469" name="Text Box 7"/>
          <p:cNvSpPr txBox="1">
            <a:spLocks noChangeArrowheads="1"/>
          </p:cNvSpPr>
          <p:nvPr/>
        </p:nvSpPr>
        <p:spPr bwMode="auto">
          <a:xfrm>
            <a:off x="8077211" y="452445"/>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P 4</a:t>
            </a:r>
          </a:p>
        </p:txBody>
      </p:sp>
    </p:spTree>
    <p:extLst>
      <p:ext uri="{BB962C8B-B14F-4D97-AF65-F5344CB8AC3E}">
        <p14:creationId xmlns:p14="http://schemas.microsoft.com/office/powerpoint/2010/main" val="3909990511"/>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1443">
                                            <p:txEl>
                                              <p:pRg st="1" end="1"/>
                                            </p:txEl>
                                          </p:spTgt>
                                        </p:tgtEl>
                                        <p:attrNameLst>
                                          <p:attrName>style.visibility</p:attrName>
                                        </p:attrNameLst>
                                      </p:cBhvr>
                                      <p:to>
                                        <p:strVal val="visible"/>
                                      </p:to>
                                    </p:set>
                                    <p:anim to="" calcmode="lin" valueType="num">
                                      <p:cBhvr>
                                        <p:cTn id="12" dur="1" fill="hold"/>
                                        <p:tgtEl>
                                          <p:spTgt spid="61443">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1443">
                                            <p:txEl>
                                              <p:pRg st="2" end="2"/>
                                            </p:txEl>
                                          </p:spTgt>
                                        </p:tgtEl>
                                        <p:attrNameLst>
                                          <p:attrName>style.visibility</p:attrName>
                                        </p:attrNameLst>
                                      </p:cBhvr>
                                      <p:to>
                                        <p:strVal val="visible"/>
                                      </p:to>
                                    </p:set>
                                    <p:anim to="" calcmode="lin" valueType="num">
                                      <p:cBhvr>
                                        <p:cTn id="17" dur="1" fill="hold"/>
                                        <p:tgtEl>
                                          <p:spTgt spid="6144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92514" name="Picture 4" descr="David Michaelangel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4800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5" name="Title 6"/>
          <p:cNvSpPr>
            <a:spLocks noGrp="1"/>
          </p:cNvSpPr>
          <p:nvPr>
            <p:ph type="title"/>
          </p:nvPr>
        </p:nvSpPr>
        <p:spPr>
          <a:xfrm>
            <a:off x="2971800" y="2362200"/>
            <a:ext cx="1981200" cy="1828800"/>
          </a:xfrm>
        </p:spPr>
        <p:txBody>
          <a:bodyPr/>
          <a:lstStyle/>
          <a:p>
            <a:pPr algn="l" eaLnBrk="1" hangingPunct="1"/>
            <a:r>
              <a:rPr lang="en-US">
                <a:latin typeface="Arial" charset="0"/>
              </a:rPr>
              <a:t>Which David?</a:t>
            </a:r>
          </a:p>
        </p:txBody>
      </p:sp>
      <p:sp>
        <p:nvSpPr>
          <p:cNvPr id="192516" name="Rectangle 3"/>
          <p:cNvSpPr>
            <a:spLocks noGrp="1" noChangeArrowheads="1"/>
          </p:cNvSpPr>
          <p:nvPr>
            <p:ph type="body" idx="1"/>
          </p:nvPr>
        </p:nvSpPr>
        <p:spPr>
          <a:xfrm>
            <a:off x="254000" y="5181600"/>
            <a:ext cx="3810000" cy="1524000"/>
          </a:xfrm>
        </p:spPr>
        <p:txBody>
          <a:bodyPr/>
          <a:lstStyle/>
          <a:p>
            <a:pPr marL="0" indent="0" eaLnBrk="1" hangingPunct="1">
              <a:lnSpc>
                <a:spcPct val="90000"/>
              </a:lnSpc>
              <a:buFontTx/>
              <a:buNone/>
            </a:pPr>
            <a:r>
              <a:rPr lang="en-US" b="1" dirty="0" err="1">
                <a:latin typeface="Arial" charset="0"/>
              </a:rPr>
              <a:t>Michaelangelo</a:t>
            </a:r>
            <a:r>
              <a:rPr lang="fr-FR" b="1" dirty="0">
                <a:latin typeface="Arial" charset="0"/>
              </a:rPr>
              <a:t>'</a:t>
            </a:r>
            <a:r>
              <a:rPr lang="en-US" b="1" dirty="0">
                <a:latin typeface="Arial" charset="0"/>
              </a:rPr>
              <a:t>s David </a:t>
            </a:r>
            <a:br>
              <a:rPr lang="en-US" b="1" dirty="0">
                <a:latin typeface="Arial" charset="0"/>
              </a:rPr>
            </a:br>
            <a:r>
              <a:rPr lang="en-US" b="1" dirty="0">
                <a:latin typeface="Arial" charset="0"/>
              </a:rPr>
              <a:t>(Italy, 1504)</a:t>
            </a:r>
          </a:p>
        </p:txBody>
      </p:sp>
      <p:sp>
        <p:nvSpPr>
          <p:cNvPr id="192517" name="Text Box 4"/>
          <p:cNvSpPr txBox="1">
            <a:spLocks noChangeArrowheads="1"/>
          </p:cNvSpPr>
          <p:nvPr/>
        </p:nvSpPr>
        <p:spPr bwMode="auto">
          <a:xfrm>
            <a:off x="8299450"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381</a:t>
            </a:r>
          </a:p>
        </p:txBody>
      </p:sp>
      <p:grpSp>
        <p:nvGrpSpPr>
          <p:cNvPr id="2" name="Group 8"/>
          <p:cNvGrpSpPr>
            <a:grpSpLocks/>
          </p:cNvGrpSpPr>
          <p:nvPr/>
        </p:nvGrpSpPr>
        <p:grpSpPr bwMode="auto">
          <a:xfrm>
            <a:off x="4800600" y="0"/>
            <a:ext cx="4343400" cy="6858000"/>
            <a:chOff x="4800600" y="0"/>
            <a:chExt cx="4343400" cy="6858000"/>
          </a:xfrm>
        </p:grpSpPr>
        <p:pic>
          <p:nvPicPr>
            <p:cNvPr id="192523" name="Picture 5" descr="David Fat.jpg"/>
            <p:cNvPicPr>
              <a:picLocks noChangeAspect="1"/>
            </p:cNvPicPr>
            <p:nvPr/>
          </p:nvPicPr>
          <p:blipFill>
            <a:blip r:embed="rId5" cstate="screen">
              <a:lum bright="20000"/>
              <a:extLst>
                <a:ext uri="{28A0092B-C50C-407E-A947-70E740481C1C}">
                  <a14:useLocalDpi xmlns:a14="http://schemas.microsoft.com/office/drawing/2010/main"/>
                </a:ext>
              </a:extLst>
            </a:blip>
            <a:srcRect/>
            <a:stretch>
              <a:fillRect/>
            </a:stretch>
          </p:blipFill>
          <p:spPr bwMode="auto">
            <a:xfrm>
              <a:off x="4800600" y="0"/>
              <a:ext cx="4343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24" name="Rectangle 3"/>
            <p:cNvSpPr txBox="1">
              <a:spLocks noChangeArrowheads="1"/>
            </p:cNvSpPr>
            <p:nvPr/>
          </p:nvSpPr>
          <p:spPr bwMode="auto">
            <a:xfrm>
              <a:off x="5105400" y="5181600"/>
              <a:ext cx="3810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pPr>
              <a:r>
                <a:rPr lang="en-US" sz="3200" b="1">
                  <a:solidFill>
                    <a:srgbClr val="000000"/>
                  </a:solidFill>
                </a:rPr>
                <a:t>David after overseas tour (USA, 2015)</a:t>
              </a:r>
            </a:p>
          </p:txBody>
        </p:sp>
      </p:grpSp>
      <p:pic>
        <p:nvPicPr>
          <p:cNvPr id="10" name="Picture 9" descr="Burger King.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683000" y="3962400"/>
            <a:ext cx="12700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KFC.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7874000" y="3848103"/>
            <a:ext cx="127000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McDonalds Luvin It.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874000" y="5549903"/>
            <a:ext cx="1270000" cy="123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Starbucks.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3683000" y="5588000"/>
            <a:ext cx="12700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285458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childTnLst>
                          </p:cTn>
                        </p:par>
                        <p:par>
                          <p:cTn id="17" fill="hold" nodeType="afterGroup">
                            <p:stCondLst>
                              <p:cond delay="40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childTnLst>
                          </p:cTn>
                        </p:par>
                        <p:par>
                          <p:cTn id="21" fill="hold" nodeType="afterGroup">
                            <p:stCondLst>
                              <p:cond delay="600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b="1" dirty="0">
                <a:solidFill>
                  <a:srgbClr val="FFFFFF"/>
                </a:solidFill>
                <a:latin typeface="Arial" charset="0"/>
              </a:rPr>
              <a:t>About the Authors</a:t>
            </a:r>
          </a:p>
        </p:txBody>
      </p:sp>
      <p:sp>
        <p:nvSpPr>
          <p:cNvPr id="61443" name="Rectangle 3"/>
          <p:cNvSpPr>
            <a:spLocks noGrp="1" noChangeArrowheads="1"/>
          </p:cNvSpPr>
          <p:nvPr>
            <p:ph idx="1"/>
          </p:nvPr>
        </p:nvSpPr>
        <p:spPr/>
        <p:txBody>
          <a:bodyPr/>
          <a:lstStyle/>
          <a:p>
            <a:pPr marL="609600" indent="-609600" eaLnBrk="1" hangingPunct="1">
              <a:lnSpc>
                <a:spcPct val="90000"/>
              </a:lnSpc>
              <a:buFontTx/>
              <a:buAutoNum type="arabicPeriod"/>
              <a:defRPr/>
            </a:pPr>
            <a:r>
              <a:rPr lang="en-US" b="1" dirty="0">
                <a:solidFill>
                  <a:srgbClr val="FFFFFF"/>
                </a:solidFill>
                <a:effectLst>
                  <a:glow rad="127000">
                    <a:schemeClr val="tx1"/>
                  </a:glow>
                </a:effectLst>
                <a:ea typeface="+mn-ea"/>
              </a:rPr>
              <a:t>David: "Beloved of Yahweh"</a:t>
            </a:r>
          </a:p>
          <a:p>
            <a:pPr marL="609600" indent="-609600" eaLnBrk="1" hangingPunct="1">
              <a:lnSpc>
                <a:spcPct val="90000"/>
              </a:lnSpc>
              <a:buFontTx/>
              <a:buNone/>
              <a:defRPr/>
            </a:pPr>
            <a:r>
              <a:rPr lang="en-US" b="1" dirty="0">
                <a:solidFill>
                  <a:srgbClr val="FFFFFF"/>
                </a:solidFill>
                <a:effectLst>
                  <a:glow rad="127000">
                    <a:schemeClr val="tx1"/>
                  </a:glow>
                </a:effectLst>
                <a:ea typeface="+mn-ea"/>
              </a:rPr>
              <a:t>	• the second king of Israel </a:t>
            </a:r>
          </a:p>
          <a:p>
            <a:pPr marL="609600" indent="-609600" eaLnBrk="1" hangingPunct="1">
              <a:lnSpc>
                <a:spcPct val="90000"/>
              </a:lnSpc>
              <a:buFontTx/>
              <a:buNone/>
              <a:defRPr/>
            </a:pPr>
            <a:r>
              <a:rPr lang="en-US" b="1" dirty="0">
                <a:solidFill>
                  <a:srgbClr val="FFFFFF"/>
                </a:solidFill>
                <a:effectLst>
                  <a:glow rad="127000">
                    <a:schemeClr val="tx1"/>
                  </a:glow>
                </a:effectLst>
                <a:ea typeface="+mn-ea"/>
              </a:rPr>
              <a:t>	• wrote 73 </a:t>
            </a:r>
            <a:r>
              <a:rPr lang="en-US" b="1" dirty="0" err="1">
                <a:solidFill>
                  <a:srgbClr val="FFFFFF"/>
                </a:solidFill>
                <a:effectLst>
                  <a:glow rad="127000">
                    <a:schemeClr val="tx1"/>
                  </a:glow>
                </a:effectLst>
                <a:ea typeface="+mn-ea"/>
              </a:rPr>
              <a:t>pss</a:t>
            </a:r>
            <a:r>
              <a:rPr lang="en-US" b="1" dirty="0">
                <a:solidFill>
                  <a:srgbClr val="FFFFFF"/>
                </a:solidFill>
                <a:effectLst>
                  <a:glow rad="127000">
                    <a:schemeClr val="tx1"/>
                  </a:glow>
                </a:effectLst>
                <a:ea typeface="+mn-ea"/>
              </a:rPr>
              <a:t>.</a:t>
            </a:r>
          </a:p>
          <a:p>
            <a:pPr marL="609600" indent="-609600" eaLnBrk="1" hangingPunct="1">
              <a:lnSpc>
                <a:spcPct val="90000"/>
              </a:lnSpc>
              <a:buFontTx/>
              <a:buNone/>
              <a:defRPr/>
            </a:pPr>
            <a:endParaRPr lang="en-US" b="1" dirty="0">
              <a:solidFill>
                <a:srgbClr val="FFFFFF"/>
              </a:solidFill>
              <a:effectLst>
                <a:glow rad="127000">
                  <a:schemeClr val="tx1"/>
                </a:glow>
              </a:effectLst>
              <a:ea typeface="+mn-ea"/>
            </a:endParaRPr>
          </a:p>
          <a:p>
            <a:pPr marL="609600" indent="-609600" eaLnBrk="1" hangingPunct="1">
              <a:lnSpc>
                <a:spcPct val="90000"/>
              </a:lnSpc>
              <a:buFontTx/>
              <a:buAutoNum type="arabicPeriod" startAt="2"/>
              <a:defRPr/>
            </a:pPr>
            <a:r>
              <a:rPr lang="en-US" b="1" dirty="0">
                <a:solidFill>
                  <a:srgbClr val="FFFFFF"/>
                </a:solidFill>
                <a:effectLst>
                  <a:glow rad="127000">
                    <a:schemeClr val="tx1"/>
                  </a:glow>
                </a:effectLst>
                <a:ea typeface="+mn-ea"/>
              </a:rPr>
              <a:t>Asaph: "Collector"</a:t>
            </a:r>
          </a:p>
          <a:p>
            <a:pPr marL="609600" indent="-609600" eaLnBrk="1" hangingPunct="1">
              <a:lnSpc>
                <a:spcPct val="90000"/>
              </a:lnSpc>
              <a:buFontTx/>
              <a:buNone/>
              <a:defRPr/>
            </a:pPr>
            <a:r>
              <a:rPr lang="en-US" b="1" dirty="0">
                <a:solidFill>
                  <a:srgbClr val="FFFFFF"/>
                </a:solidFill>
                <a:effectLst>
                  <a:glow rad="127000">
                    <a:schemeClr val="tx1"/>
                  </a:glow>
                </a:effectLst>
                <a:ea typeface="+mn-ea"/>
              </a:rPr>
              <a:t>	• a Levite descending from Gershom </a:t>
            </a:r>
          </a:p>
          <a:p>
            <a:pPr marL="609600" indent="-609600" eaLnBrk="1" hangingPunct="1">
              <a:lnSpc>
                <a:spcPct val="90000"/>
              </a:lnSpc>
              <a:buFontTx/>
              <a:buNone/>
              <a:defRPr/>
            </a:pPr>
            <a:r>
              <a:rPr lang="en-US" b="1" dirty="0">
                <a:solidFill>
                  <a:srgbClr val="FFFFFF"/>
                </a:solidFill>
                <a:effectLst>
                  <a:glow rad="127000">
                    <a:schemeClr val="tx1"/>
                  </a:glow>
                </a:effectLst>
                <a:ea typeface="+mn-ea"/>
              </a:rPr>
              <a:t>	• an eminent musician</a:t>
            </a:r>
          </a:p>
          <a:p>
            <a:pPr marL="609600" indent="-609600" eaLnBrk="1" hangingPunct="1">
              <a:lnSpc>
                <a:spcPct val="90000"/>
              </a:lnSpc>
              <a:buFontTx/>
              <a:buNone/>
              <a:defRPr/>
            </a:pPr>
            <a:r>
              <a:rPr lang="en-US" b="1" dirty="0">
                <a:solidFill>
                  <a:srgbClr val="FFFFFF"/>
                </a:solidFill>
                <a:effectLst>
                  <a:glow rad="127000">
                    <a:schemeClr val="tx1"/>
                  </a:glow>
                </a:effectLst>
                <a:ea typeface="+mn-ea"/>
              </a:rPr>
              <a:t>	• wrote 12 </a:t>
            </a:r>
            <a:r>
              <a:rPr lang="en-US" b="1" dirty="0" err="1">
                <a:solidFill>
                  <a:srgbClr val="FFFFFF"/>
                </a:solidFill>
                <a:effectLst>
                  <a:glow rad="127000">
                    <a:schemeClr val="tx1"/>
                  </a:glow>
                </a:effectLst>
                <a:ea typeface="+mn-ea"/>
              </a:rPr>
              <a:t>pss</a:t>
            </a:r>
            <a:r>
              <a:rPr lang="en-US" b="1" dirty="0">
                <a:solidFill>
                  <a:srgbClr val="FFFFFF"/>
                </a:solidFill>
                <a:effectLst>
                  <a:glow rad="127000">
                    <a:schemeClr val="tx1"/>
                  </a:glow>
                </a:effectLst>
                <a:ea typeface="+mn-ea"/>
              </a:rPr>
              <a:t>. (Pss. 50, 73–83)</a:t>
            </a:r>
          </a:p>
        </p:txBody>
      </p:sp>
      <p:sp>
        <p:nvSpPr>
          <p:cNvPr id="194564" name="Text Box 4"/>
          <p:cNvSpPr txBox="1">
            <a:spLocks noChangeArrowheads="1"/>
          </p:cNvSpPr>
          <p:nvPr/>
        </p:nvSpPr>
        <p:spPr bwMode="auto">
          <a:xfrm>
            <a:off x="8344346"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381</a:t>
            </a:r>
          </a:p>
        </p:txBody>
      </p:sp>
      <p:sp>
        <p:nvSpPr>
          <p:cNvPr id="194565" name="Text Box 7"/>
          <p:cNvSpPr txBox="1">
            <a:spLocks noChangeArrowheads="1"/>
          </p:cNvSpPr>
          <p:nvPr/>
        </p:nvSpPr>
        <p:spPr bwMode="auto">
          <a:xfrm>
            <a:off x="8344357" y="452445"/>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rPr>
              <a:t>P 4</a:t>
            </a:r>
          </a:p>
        </p:txBody>
      </p:sp>
    </p:spTree>
    <p:extLst>
      <p:ext uri="{BB962C8B-B14F-4D97-AF65-F5344CB8AC3E}">
        <p14:creationId xmlns:p14="http://schemas.microsoft.com/office/powerpoint/2010/main" val="3378986373"/>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1443">
                                            <p:txEl>
                                              <p:pRg st="4" end="4"/>
                                            </p:txEl>
                                          </p:spTgt>
                                        </p:tgtEl>
                                        <p:attrNameLst>
                                          <p:attrName>style.visibility</p:attrName>
                                        </p:attrNameLst>
                                      </p:cBhvr>
                                      <p:to>
                                        <p:strVal val="visible"/>
                                      </p:to>
                                    </p:set>
                                    <p:anim to="" calcmode="lin" valueType="num">
                                      <p:cBhvr>
                                        <p:cTn id="7" dur="1" fill="hold"/>
                                        <p:tgtEl>
                                          <p:spTgt spid="61443">
                                            <p:txEl>
                                              <p:pRg st="4" end="4"/>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1443">
                                            <p:txEl>
                                              <p:pRg st="5" end="5"/>
                                            </p:txEl>
                                          </p:spTgt>
                                        </p:tgtEl>
                                        <p:attrNameLst>
                                          <p:attrName>style.visibility</p:attrName>
                                        </p:attrNameLst>
                                      </p:cBhvr>
                                      <p:to>
                                        <p:strVal val="visible"/>
                                      </p:to>
                                    </p:set>
                                    <p:anim to="" calcmode="lin" valueType="num">
                                      <p:cBhvr>
                                        <p:cTn id="12" dur="1" fill="hold"/>
                                        <p:tgtEl>
                                          <p:spTgt spid="61443">
                                            <p:txEl>
                                              <p:pRg st="5" end="5"/>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1443">
                                            <p:txEl>
                                              <p:pRg st="6" end="6"/>
                                            </p:txEl>
                                          </p:spTgt>
                                        </p:tgtEl>
                                        <p:attrNameLst>
                                          <p:attrName>style.visibility</p:attrName>
                                        </p:attrNameLst>
                                      </p:cBhvr>
                                      <p:to>
                                        <p:strVal val="visible"/>
                                      </p:to>
                                    </p:set>
                                    <p:anim to="" calcmode="lin" valueType="num">
                                      <p:cBhvr>
                                        <p:cTn id="17" dur="1" fill="hold"/>
                                        <p:tgtEl>
                                          <p:spTgt spid="61443">
                                            <p:txEl>
                                              <p:pRg st="6" end="6"/>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1443">
                                            <p:txEl>
                                              <p:pRg st="7" end="7"/>
                                            </p:txEl>
                                          </p:spTgt>
                                        </p:tgtEl>
                                        <p:attrNameLst>
                                          <p:attrName>style.visibility</p:attrName>
                                        </p:attrNameLst>
                                      </p:cBhvr>
                                      <p:to>
                                        <p:strVal val="visible"/>
                                      </p:to>
                                    </p:set>
                                    <p:anim to="" calcmode="lin" valueType="num">
                                      <p:cBhvr>
                                        <p:cTn id="22" dur="1" fill="hold"/>
                                        <p:tgtEl>
                                          <p:spTgt spid="6144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81000"/>
            <a:ext cx="9144000" cy="6096000"/>
          </a:xfrm>
          <a:prstGeom prst="rect">
            <a:avLst/>
          </a:prstGeom>
        </p:spPr>
      </p:pic>
      <p:sp>
        <p:nvSpPr>
          <p:cNvPr id="147459" name="Rectangle 3"/>
          <p:cNvSpPr>
            <a:spLocks noGrp="1" noChangeArrowheads="1"/>
          </p:cNvSpPr>
          <p:nvPr>
            <p:ph type="title"/>
          </p:nvPr>
        </p:nvSpPr>
        <p:spPr>
          <a:xfrm rot="16200000">
            <a:off x="555977" y="2857500"/>
            <a:ext cx="6858000" cy="1143000"/>
          </a:xfrm>
          <a:noFill/>
        </p:spPr>
        <p:txBody>
          <a:bodyPr/>
          <a:lstStyle/>
          <a:p>
            <a:pPr eaLnBrk="1" hangingPunct="1"/>
            <a:r>
              <a:rPr lang="en-GB" sz="6600" b="1">
                <a:solidFill>
                  <a:srgbClr val="FFFFFF"/>
                </a:solidFill>
                <a:effectLst>
                  <a:glow rad="228600">
                    <a:schemeClr val="tx1">
                      <a:alpha val="75000"/>
                    </a:schemeClr>
                  </a:glow>
                </a:effectLst>
                <a:latin typeface="Arial Black" charset="0"/>
              </a:rPr>
              <a:t>PSALMS</a:t>
            </a:r>
            <a:endParaRPr lang="en-US" sz="6600" b="1">
              <a:solidFill>
                <a:srgbClr val="FFFFFF"/>
              </a:solidFill>
              <a:effectLst>
                <a:glow rad="228600">
                  <a:schemeClr val="tx1">
                    <a:alpha val="75000"/>
                  </a:schemeClr>
                </a:glow>
              </a:effectLst>
              <a:latin typeface="Arial Black" charset="0"/>
            </a:endParaRPr>
          </a:p>
        </p:txBody>
      </p:sp>
    </p:spTree>
    <p:extLst>
      <p:ext uri="{BB962C8B-B14F-4D97-AF65-F5344CB8AC3E}">
        <p14:creationId xmlns:p14="http://schemas.microsoft.com/office/powerpoint/2010/main" val="157804987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47459"/>
                                        </p:tgtEl>
                                        <p:attrNameLst>
                                          <p:attrName>style.visibility</p:attrName>
                                        </p:attrNameLst>
                                      </p:cBhvr>
                                      <p:to>
                                        <p:strVal val="visible"/>
                                      </p:to>
                                    </p:set>
                                    <p:anim calcmode="lin" valueType="num">
                                      <p:cBhvr additive="base">
                                        <p:cTn id="7" dur="500"/>
                                        <p:tgtEl>
                                          <p:spTgt spid="147459"/>
                                        </p:tgtEl>
                                        <p:attrNameLst>
                                          <p:attrName>ppt_y</p:attrName>
                                        </p:attrNameLst>
                                      </p:cBhvr>
                                      <p:tavLst>
                                        <p:tav tm="0">
                                          <p:val>
                                            <p:strVal val="#ppt_y-#ppt_h*1.125000"/>
                                          </p:val>
                                        </p:tav>
                                        <p:tav tm="100000">
                                          <p:val>
                                            <p:strVal val="#ppt_y"/>
                                          </p:val>
                                        </p:tav>
                                      </p:tavLst>
                                    </p:anim>
                                    <p:animEffect transition="in" filter="wipe(down)">
                                      <p:cBhvr>
                                        <p:cTn id="8" dur="500"/>
                                        <p:tgtEl>
                                          <p:spTgt spid="147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457200" y="228600"/>
            <a:ext cx="8229600" cy="609600"/>
          </a:xfrm>
        </p:spPr>
        <p:txBody>
          <a:bodyPr/>
          <a:lstStyle/>
          <a:p>
            <a:pPr eaLnBrk="1" hangingPunct="1"/>
            <a:r>
              <a:rPr lang="en-US" sz="4000" b="1">
                <a:solidFill>
                  <a:srgbClr val="100D00"/>
                </a:solidFill>
                <a:latin typeface="Arial" charset="0"/>
              </a:rPr>
              <a:t>About the Authors</a:t>
            </a:r>
          </a:p>
        </p:txBody>
      </p:sp>
      <p:sp>
        <p:nvSpPr>
          <p:cNvPr id="62467" name="Rectangle 3"/>
          <p:cNvSpPr>
            <a:spLocks noGrp="1" noChangeArrowheads="1"/>
          </p:cNvSpPr>
          <p:nvPr>
            <p:ph type="body" idx="1"/>
          </p:nvPr>
        </p:nvSpPr>
        <p:spPr>
          <a:xfrm>
            <a:off x="457200" y="1219200"/>
            <a:ext cx="8686800" cy="2590800"/>
          </a:xfrm>
        </p:spPr>
        <p:txBody>
          <a:bodyPr/>
          <a:lstStyle/>
          <a:p>
            <a:pPr eaLnBrk="1" hangingPunct="1">
              <a:buFontTx/>
              <a:buNone/>
              <a:defRPr/>
            </a:pPr>
            <a:r>
              <a:rPr lang="en-US" b="1" dirty="0">
                <a:solidFill>
                  <a:schemeClr val="bg1"/>
                </a:solidFill>
                <a:effectLst>
                  <a:glow rad="190500">
                    <a:srgbClr val="100D00"/>
                  </a:glow>
                </a:effectLst>
                <a:latin typeface="Arial" charset="0"/>
                <a:cs typeface="Arial" charset="0"/>
              </a:rPr>
              <a:t>3. The Sons of Korah: </a:t>
            </a:r>
            <a:r>
              <a:rPr lang="en-US" altLang="ja-JP" b="1" dirty="0">
                <a:solidFill>
                  <a:schemeClr val="bg1"/>
                </a:solidFill>
                <a:effectLst>
                  <a:glow rad="190500">
                    <a:srgbClr val="100D00"/>
                  </a:glow>
                </a:effectLst>
                <a:latin typeface="Arial" charset="0"/>
                <a:cs typeface="Arial" charset="0"/>
              </a:rPr>
              <a:t>"</a:t>
            </a:r>
            <a:r>
              <a:rPr lang="en-US" b="1" dirty="0">
                <a:solidFill>
                  <a:schemeClr val="bg1"/>
                </a:solidFill>
                <a:effectLst>
                  <a:glow rad="190500">
                    <a:srgbClr val="100D00"/>
                  </a:glow>
                </a:effectLst>
                <a:latin typeface="Arial" charset="0"/>
                <a:cs typeface="Arial" charset="0"/>
              </a:rPr>
              <a:t>bald</a:t>
            </a:r>
            <a:r>
              <a:rPr lang="en-US" altLang="ja-JP" b="1" dirty="0">
                <a:solidFill>
                  <a:schemeClr val="bg1"/>
                </a:solidFill>
                <a:effectLst>
                  <a:glow rad="190500">
                    <a:srgbClr val="100D00"/>
                  </a:glow>
                </a:effectLst>
                <a:latin typeface="Arial" charset="0"/>
                <a:cs typeface="Arial" charset="0"/>
              </a:rPr>
              <a:t>"</a:t>
            </a:r>
            <a:endParaRPr lang="en-US" b="1" dirty="0">
              <a:solidFill>
                <a:schemeClr val="bg1"/>
              </a:solidFill>
              <a:effectLst>
                <a:glow rad="190500">
                  <a:srgbClr val="100D00"/>
                </a:glow>
              </a:effectLst>
              <a:latin typeface="Arial" charset="0"/>
              <a:cs typeface="Arial" charset="0"/>
            </a:endParaRPr>
          </a:p>
          <a:p>
            <a:pPr eaLnBrk="1" hangingPunct="1">
              <a:buFontTx/>
              <a:buNone/>
              <a:defRPr/>
            </a:pPr>
            <a:r>
              <a:rPr lang="en-US" b="1" dirty="0">
                <a:solidFill>
                  <a:schemeClr val="bg1"/>
                </a:solidFill>
                <a:effectLst>
                  <a:glow rad="190500">
                    <a:srgbClr val="100D00"/>
                  </a:glow>
                </a:effectLst>
                <a:latin typeface="Arial" charset="0"/>
                <a:cs typeface="Arial" charset="0"/>
              </a:rPr>
              <a:t>	• a guild of singers &amp; composers</a:t>
            </a:r>
          </a:p>
          <a:p>
            <a:pPr eaLnBrk="1" hangingPunct="1">
              <a:buFontTx/>
              <a:buNone/>
              <a:defRPr/>
            </a:pPr>
            <a:r>
              <a:rPr lang="en-US" b="1" dirty="0">
                <a:solidFill>
                  <a:schemeClr val="bg1"/>
                </a:solidFill>
                <a:effectLst>
                  <a:glow rad="190500">
                    <a:srgbClr val="100D00"/>
                  </a:glow>
                </a:effectLst>
                <a:latin typeface="Arial" charset="0"/>
                <a:cs typeface="Arial" charset="0"/>
              </a:rPr>
              <a:t>	• from Levi in the line of </a:t>
            </a:r>
            <a:r>
              <a:rPr lang="en-US" b="1" dirty="0" err="1">
                <a:solidFill>
                  <a:schemeClr val="bg1"/>
                </a:solidFill>
                <a:effectLst>
                  <a:glow rad="190500">
                    <a:srgbClr val="100D00"/>
                  </a:glow>
                </a:effectLst>
                <a:latin typeface="Arial" charset="0"/>
                <a:cs typeface="Arial" charset="0"/>
              </a:rPr>
              <a:t>Kohath</a:t>
            </a:r>
            <a:endParaRPr lang="en-US" b="1" dirty="0">
              <a:solidFill>
                <a:schemeClr val="bg1"/>
              </a:solidFill>
              <a:effectLst>
                <a:glow rad="190500">
                  <a:srgbClr val="100D00"/>
                </a:glow>
              </a:effectLst>
              <a:latin typeface="Arial" charset="0"/>
              <a:cs typeface="Arial" charset="0"/>
            </a:endParaRPr>
          </a:p>
          <a:p>
            <a:pPr eaLnBrk="1" hangingPunct="1">
              <a:buFontTx/>
              <a:buNone/>
              <a:defRPr/>
            </a:pPr>
            <a:r>
              <a:rPr lang="en-US" b="1" dirty="0">
                <a:solidFill>
                  <a:schemeClr val="bg1"/>
                </a:solidFill>
                <a:effectLst>
                  <a:glow rad="190500">
                    <a:srgbClr val="100D00"/>
                  </a:glow>
                </a:effectLst>
                <a:latin typeface="Arial" charset="0"/>
                <a:cs typeface="Arial" charset="0"/>
              </a:rPr>
              <a:t>	• wrote 10 </a:t>
            </a:r>
            <a:r>
              <a:rPr lang="en-US" b="1" dirty="0" err="1">
                <a:solidFill>
                  <a:schemeClr val="bg1"/>
                </a:solidFill>
                <a:effectLst>
                  <a:glow rad="190500">
                    <a:srgbClr val="100D00"/>
                  </a:glow>
                </a:effectLst>
                <a:latin typeface="Arial" charset="0"/>
                <a:cs typeface="Arial" charset="0"/>
              </a:rPr>
              <a:t>pss</a:t>
            </a:r>
            <a:r>
              <a:rPr lang="en-US" b="1" dirty="0">
                <a:solidFill>
                  <a:schemeClr val="bg1"/>
                </a:solidFill>
                <a:effectLst>
                  <a:glow rad="190500">
                    <a:srgbClr val="100D00"/>
                  </a:glow>
                </a:effectLst>
                <a:latin typeface="Arial" charset="0"/>
                <a:cs typeface="Arial" charset="0"/>
              </a:rPr>
              <a:t>. (</a:t>
            </a:r>
            <a:r>
              <a:rPr lang="en-US" b="1" dirty="0" err="1">
                <a:solidFill>
                  <a:schemeClr val="bg1"/>
                </a:solidFill>
                <a:effectLst>
                  <a:glow rad="190500">
                    <a:srgbClr val="100D00"/>
                  </a:glow>
                </a:effectLst>
                <a:latin typeface="Arial" charset="0"/>
                <a:cs typeface="Arial" charset="0"/>
              </a:rPr>
              <a:t>pss</a:t>
            </a:r>
            <a:r>
              <a:rPr lang="en-US" b="1" dirty="0">
                <a:solidFill>
                  <a:schemeClr val="bg1"/>
                </a:solidFill>
                <a:effectLst>
                  <a:glow rad="190500">
                    <a:srgbClr val="100D00"/>
                  </a:glow>
                </a:effectLst>
                <a:latin typeface="Arial" charset="0"/>
                <a:cs typeface="Arial" charset="0"/>
              </a:rPr>
              <a:t>. 42, 44-49, 84, 85, 87)</a:t>
            </a:r>
          </a:p>
        </p:txBody>
      </p:sp>
      <p:sp>
        <p:nvSpPr>
          <p:cNvPr id="62468" name="Rectangle 4"/>
          <p:cNvSpPr>
            <a:spLocks noChangeArrowheads="1"/>
          </p:cNvSpPr>
          <p:nvPr/>
        </p:nvSpPr>
        <p:spPr bwMode="auto">
          <a:xfrm>
            <a:off x="454025" y="3881437"/>
            <a:ext cx="8686800" cy="2595563"/>
          </a:xfrm>
          <a:prstGeom prst="rect">
            <a:avLst/>
          </a:prstGeom>
          <a:noFill/>
          <a:ln w="9525">
            <a:noFill/>
            <a:miter lim="800000"/>
            <a:headEnd/>
            <a:tailEnd/>
          </a:ln>
          <a:effectLst/>
        </p:spPr>
        <p:txBody>
          <a:bodyPr/>
          <a:lstStyle/>
          <a:p>
            <a:pPr marL="342900" indent="-342900" defTabSz="914400" fontAlgn="base">
              <a:spcBef>
                <a:spcPct val="20000"/>
              </a:spcBef>
              <a:spcAft>
                <a:spcPct val="0"/>
              </a:spcAft>
              <a:defRPr/>
            </a:pPr>
            <a:r>
              <a:rPr lang="en-US" sz="3200" b="1" dirty="0">
                <a:solidFill>
                  <a:srgbClr val="FFFFFF"/>
                </a:solidFill>
                <a:effectLst>
                  <a:glow rad="139700">
                    <a:srgbClr val="000000"/>
                  </a:glow>
                </a:effectLst>
                <a:latin typeface="Arial" charset="0"/>
                <a:ea typeface="ＭＳ Ｐゴシック" charset="0"/>
                <a:cs typeface="Arial" charset="0"/>
              </a:rPr>
              <a:t>4. Solomon: </a:t>
            </a:r>
            <a:r>
              <a:rPr lang="en-US" altLang="ja-JP" sz="3200" b="1" dirty="0">
                <a:solidFill>
                  <a:srgbClr val="FFFFFF"/>
                </a:solidFill>
                <a:effectLst>
                  <a:glow rad="139700">
                    <a:srgbClr val="000000"/>
                  </a:glow>
                </a:effectLst>
                <a:latin typeface="Arial" charset="0"/>
                <a:ea typeface="ＭＳ Ｐゴシック" charset="0"/>
                <a:cs typeface="Arial" charset="0"/>
              </a:rPr>
              <a:t>"</a:t>
            </a:r>
            <a:r>
              <a:rPr lang="en-US" sz="3200" b="1" dirty="0">
                <a:solidFill>
                  <a:srgbClr val="FFFFFF"/>
                </a:solidFill>
                <a:effectLst>
                  <a:glow rad="139700">
                    <a:srgbClr val="000000"/>
                  </a:glow>
                </a:effectLst>
                <a:latin typeface="Arial" charset="0"/>
                <a:ea typeface="ＭＳ Ｐゴシック" charset="0"/>
                <a:cs typeface="Arial" charset="0"/>
              </a:rPr>
              <a:t>peaceful</a:t>
            </a:r>
            <a:r>
              <a:rPr lang="en-US" altLang="ja-JP" sz="3200" b="1" dirty="0">
                <a:solidFill>
                  <a:srgbClr val="FFFFFF"/>
                </a:solidFill>
                <a:effectLst>
                  <a:glow rad="139700">
                    <a:srgbClr val="000000"/>
                  </a:glow>
                </a:effectLst>
                <a:latin typeface="Arial" charset="0"/>
                <a:ea typeface="ＭＳ Ｐゴシック" charset="0"/>
                <a:cs typeface="Arial" charset="0"/>
              </a:rPr>
              <a:t>"</a:t>
            </a:r>
            <a:endParaRPr lang="en-US" sz="3200" b="1" dirty="0">
              <a:solidFill>
                <a:srgbClr val="FFFFFF"/>
              </a:solidFill>
              <a:effectLst>
                <a:glow rad="139700">
                  <a:srgbClr val="000000"/>
                </a:glow>
              </a:effectLst>
              <a:latin typeface="Arial" charset="0"/>
              <a:ea typeface="ＭＳ Ｐゴシック" charset="0"/>
              <a:cs typeface="Arial" charset="0"/>
            </a:endParaRPr>
          </a:p>
          <a:p>
            <a:pPr marL="342900" indent="-342900" defTabSz="914400" fontAlgn="base">
              <a:spcBef>
                <a:spcPct val="20000"/>
              </a:spcBef>
              <a:spcAft>
                <a:spcPct val="0"/>
              </a:spcAft>
              <a:defRPr/>
            </a:pPr>
            <a:r>
              <a:rPr lang="en-US" sz="3200" b="1" dirty="0">
                <a:solidFill>
                  <a:srgbClr val="FFFFFF"/>
                </a:solidFill>
                <a:effectLst>
                  <a:glow rad="139700">
                    <a:srgbClr val="000000"/>
                  </a:glow>
                </a:effectLst>
                <a:latin typeface="Arial" charset="0"/>
                <a:ea typeface="ＭＳ Ｐゴシック" charset="0"/>
                <a:cs typeface="Arial" charset="0"/>
              </a:rPr>
              <a:t>	• 3rd king of Israel</a:t>
            </a:r>
          </a:p>
          <a:p>
            <a:pPr marL="342900" indent="-342900" defTabSz="914400" fontAlgn="base">
              <a:spcBef>
                <a:spcPct val="20000"/>
              </a:spcBef>
              <a:spcAft>
                <a:spcPct val="0"/>
              </a:spcAft>
              <a:defRPr/>
            </a:pPr>
            <a:r>
              <a:rPr lang="en-US" sz="3200" b="1" dirty="0">
                <a:solidFill>
                  <a:srgbClr val="FFFFFF"/>
                </a:solidFill>
                <a:effectLst>
                  <a:glow rad="139700">
                    <a:srgbClr val="000000"/>
                  </a:glow>
                </a:effectLst>
                <a:latin typeface="Arial" charset="0"/>
                <a:ea typeface="ＭＳ Ｐゴシック" charset="0"/>
                <a:cs typeface="Arial" charset="0"/>
              </a:rPr>
              <a:t>	• son of David &amp; Bathsheba</a:t>
            </a:r>
          </a:p>
          <a:p>
            <a:pPr marL="342900" indent="-342900" defTabSz="914400" fontAlgn="base">
              <a:spcBef>
                <a:spcPct val="20000"/>
              </a:spcBef>
              <a:spcAft>
                <a:spcPct val="0"/>
              </a:spcAft>
              <a:defRPr/>
            </a:pPr>
            <a:r>
              <a:rPr lang="en-US" sz="3200" b="1" dirty="0">
                <a:solidFill>
                  <a:srgbClr val="FFFFFF"/>
                </a:solidFill>
                <a:effectLst>
                  <a:glow rad="139700">
                    <a:srgbClr val="000000"/>
                  </a:glow>
                </a:effectLst>
                <a:latin typeface="Arial" charset="0"/>
                <a:ea typeface="ＭＳ Ｐゴシック" charset="0"/>
                <a:cs typeface="Arial" charset="0"/>
              </a:rPr>
              <a:t>	• wrote 2 </a:t>
            </a:r>
            <a:r>
              <a:rPr lang="en-US" sz="3200" b="1" dirty="0" err="1">
                <a:solidFill>
                  <a:srgbClr val="FFFFFF"/>
                </a:solidFill>
                <a:effectLst>
                  <a:glow rad="139700">
                    <a:srgbClr val="000000"/>
                  </a:glow>
                </a:effectLst>
                <a:latin typeface="Arial" charset="0"/>
                <a:ea typeface="ＭＳ Ｐゴシック" charset="0"/>
                <a:cs typeface="Arial" charset="0"/>
              </a:rPr>
              <a:t>pss</a:t>
            </a:r>
            <a:r>
              <a:rPr lang="en-US" sz="3200" b="1" dirty="0">
                <a:solidFill>
                  <a:srgbClr val="FFFFFF"/>
                </a:solidFill>
                <a:effectLst>
                  <a:glow rad="139700">
                    <a:srgbClr val="000000"/>
                  </a:glow>
                </a:effectLst>
                <a:latin typeface="Arial" charset="0"/>
                <a:ea typeface="ＭＳ Ｐゴシック" charset="0"/>
                <a:cs typeface="Arial" charset="0"/>
              </a:rPr>
              <a:t>. (</a:t>
            </a:r>
            <a:r>
              <a:rPr lang="en-US" sz="3200" b="1" dirty="0" err="1">
                <a:solidFill>
                  <a:srgbClr val="FFFFFF"/>
                </a:solidFill>
                <a:effectLst>
                  <a:glow rad="139700">
                    <a:srgbClr val="000000"/>
                  </a:glow>
                </a:effectLst>
                <a:latin typeface="Arial" charset="0"/>
                <a:ea typeface="ＭＳ Ｐゴシック" charset="0"/>
                <a:cs typeface="Arial" charset="0"/>
              </a:rPr>
              <a:t>pss</a:t>
            </a:r>
            <a:r>
              <a:rPr lang="en-US" sz="3200" b="1" dirty="0">
                <a:solidFill>
                  <a:srgbClr val="FFFFFF"/>
                </a:solidFill>
                <a:effectLst>
                  <a:glow rad="139700">
                    <a:srgbClr val="000000"/>
                  </a:glow>
                </a:effectLst>
                <a:latin typeface="Arial" charset="0"/>
                <a:ea typeface="ＭＳ Ｐゴシック" charset="0"/>
                <a:cs typeface="Arial" charset="0"/>
              </a:rPr>
              <a:t>. 72, 127)</a:t>
            </a:r>
          </a:p>
          <a:p>
            <a:pPr marL="342900" indent="-342900" defTabSz="914400" fontAlgn="base">
              <a:spcBef>
                <a:spcPct val="20000"/>
              </a:spcBef>
              <a:spcAft>
                <a:spcPct val="0"/>
              </a:spcAft>
              <a:defRPr/>
            </a:pPr>
            <a:endParaRPr lang="en-US" sz="3200" b="1" dirty="0">
              <a:solidFill>
                <a:srgbClr val="FF0000"/>
              </a:solidFill>
              <a:effectLst>
                <a:glow rad="139700">
                  <a:srgbClr val="000000"/>
                </a:glow>
              </a:effectLst>
              <a:latin typeface="Arial" charset="0"/>
              <a:ea typeface="ＭＳ Ｐゴシック" charset="0"/>
              <a:cs typeface="Arial" charset="0"/>
            </a:endParaRPr>
          </a:p>
        </p:txBody>
      </p:sp>
      <p:sp>
        <p:nvSpPr>
          <p:cNvPr id="196613" name="Text Box 5"/>
          <p:cNvSpPr txBox="1">
            <a:spLocks noChangeArrowheads="1"/>
          </p:cNvSpPr>
          <p:nvPr/>
        </p:nvSpPr>
        <p:spPr bwMode="auto">
          <a:xfrm>
            <a:off x="8299450"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rPr>
              <a:t>381</a:t>
            </a:r>
          </a:p>
        </p:txBody>
      </p:sp>
      <p:sp>
        <p:nvSpPr>
          <p:cNvPr id="196614" name="Text Box 7"/>
          <p:cNvSpPr txBox="1">
            <a:spLocks noChangeArrowheads="1"/>
          </p:cNvSpPr>
          <p:nvPr/>
        </p:nvSpPr>
        <p:spPr bwMode="auto">
          <a:xfrm>
            <a:off x="8324861" y="452445"/>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P 4</a:t>
            </a:r>
          </a:p>
        </p:txBody>
      </p:sp>
    </p:spTree>
    <p:extLst>
      <p:ext uri="{BB962C8B-B14F-4D97-AF65-F5344CB8AC3E}">
        <p14:creationId xmlns:p14="http://schemas.microsoft.com/office/powerpoint/2010/main" val="25639833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2467">
                                            <p:txEl>
                                              <p:pRg st="0" end="0"/>
                                            </p:txEl>
                                          </p:spTgt>
                                        </p:tgtEl>
                                        <p:attrNameLst>
                                          <p:attrName>style.visibility</p:attrName>
                                        </p:attrNameLst>
                                      </p:cBhvr>
                                      <p:to>
                                        <p:strVal val="visible"/>
                                      </p:to>
                                    </p:set>
                                    <p:anim to="" calcmode="lin" valueType="num">
                                      <p:cBhvr>
                                        <p:cTn id="7" dur="1" fill="hold"/>
                                        <p:tgtEl>
                                          <p:spTgt spid="6246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62467">
                                            <p:txEl>
                                              <p:pRg st="1" end="1"/>
                                            </p:txEl>
                                          </p:spTgt>
                                        </p:tgtEl>
                                        <p:attrNameLst>
                                          <p:attrName>style.visibility</p:attrName>
                                        </p:attrNameLst>
                                      </p:cBhvr>
                                      <p:to>
                                        <p:strVal val="visible"/>
                                      </p:to>
                                    </p:set>
                                    <p:anim to="" calcmode="lin" valueType="num">
                                      <p:cBhvr>
                                        <p:cTn id="12" dur="1" fill="hold"/>
                                        <p:tgtEl>
                                          <p:spTgt spid="6246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62467">
                                            <p:txEl>
                                              <p:pRg st="2" end="2"/>
                                            </p:txEl>
                                          </p:spTgt>
                                        </p:tgtEl>
                                        <p:attrNameLst>
                                          <p:attrName>style.visibility</p:attrName>
                                        </p:attrNameLst>
                                      </p:cBhvr>
                                      <p:to>
                                        <p:strVal val="visible"/>
                                      </p:to>
                                    </p:set>
                                    <p:anim to="" calcmode="lin" valueType="num">
                                      <p:cBhvr>
                                        <p:cTn id="17" dur="1" fill="hold"/>
                                        <p:tgtEl>
                                          <p:spTgt spid="62467">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62467">
                                            <p:txEl>
                                              <p:pRg st="3" end="3"/>
                                            </p:txEl>
                                          </p:spTgt>
                                        </p:tgtEl>
                                        <p:attrNameLst>
                                          <p:attrName>style.visibility</p:attrName>
                                        </p:attrNameLst>
                                      </p:cBhvr>
                                      <p:to>
                                        <p:strVal val="visible"/>
                                      </p:to>
                                    </p:set>
                                    <p:anim to="" calcmode="lin" valueType="num">
                                      <p:cBhvr>
                                        <p:cTn id="22" dur="1" fill="hold"/>
                                        <p:tgtEl>
                                          <p:spTgt spid="62467">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62468">
                                            <p:txEl>
                                              <p:pRg st="0" end="0"/>
                                            </p:txEl>
                                          </p:spTgt>
                                        </p:tgtEl>
                                        <p:attrNameLst>
                                          <p:attrName>style.visibility</p:attrName>
                                        </p:attrNameLst>
                                      </p:cBhvr>
                                      <p:to>
                                        <p:strVal val="visible"/>
                                      </p:to>
                                    </p:set>
                                    <p:anim to="" calcmode="lin" valueType="num">
                                      <p:cBhvr>
                                        <p:cTn id="27" dur="1" fill="hold"/>
                                        <p:tgtEl>
                                          <p:spTgt spid="62468">
                                            <p:txEl>
                                              <p:pRg st="0" end="0"/>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62468">
                                            <p:txEl>
                                              <p:pRg st="1" end="1"/>
                                            </p:txEl>
                                          </p:spTgt>
                                        </p:tgtEl>
                                        <p:attrNameLst>
                                          <p:attrName>style.visibility</p:attrName>
                                        </p:attrNameLst>
                                      </p:cBhvr>
                                      <p:to>
                                        <p:strVal val="visible"/>
                                      </p:to>
                                    </p:set>
                                    <p:anim to="" calcmode="lin" valueType="num">
                                      <p:cBhvr>
                                        <p:cTn id="32" dur="1" fill="hold"/>
                                        <p:tgtEl>
                                          <p:spTgt spid="62468">
                                            <p:txEl>
                                              <p:pRg st="1" end="1"/>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62468">
                                            <p:txEl>
                                              <p:pRg st="2" end="2"/>
                                            </p:txEl>
                                          </p:spTgt>
                                        </p:tgtEl>
                                        <p:attrNameLst>
                                          <p:attrName>style.visibility</p:attrName>
                                        </p:attrNameLst>
                                      </p:cBhvr>
                                      <p:to>
                                        <p:strVal val="visible"/>
                                      </p:to>
                                    </p:set>
                                    <p:anim to="" calcmode="lin" valueType="num">
                                      <p:cBhvr>
                                        <p:cTn id="37" dur="1" fill="hold"/>
                                        <p:tgtEl>
                                          <p:spTgt spid="62468">
                                            <p:txEl>
                                              <p:pRg st="2" end="2"/>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62468">
                                            <p:txEl>
                                              <p:pRg st="3" end="3"/>
                                            </p:txEl>
                                          </p:spTgt>
                                        </p:tgtEl>
                                        <p:attrNameLst>
                                          <p:attrName>style.visibility</p:attrName>
                                        </p:attrNameLst>
                                      </p:cBhvr>
                                      <p:to>
                                        <p:strVal val="visible"/>
                                      </p:to>
                                    </p:set>
                                    <p:anim to="" calcmode="lin" valueType="num">
                                      <p:cBhvr>
                                        <p:cTn id="42" dur="1" fill="hold"/>
                                        <p:tgtEl>
                                          <p:spTgt spid="62468">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1371600" y="76200"/>
            <a:ext cx="6477000" cy="838200"/>
          </a:xfrm>
        </p:spPr>
        <p:txBody>
          <a:bodyPr/>
          <a:lstStyle/>
          <a:p>
            <a:pPr eaLnBrk="1" hangingPunct="1"/>
            <a:r>
              <a:rPr lang="en-US" b="1">
                <a:solidFill>
                  <a:srgbClr val="100D00"/>
                </a:solidFill>
                <a:latin typeface="Arial" charset="0"/>
              </a:rPr>
              <a:t>About the Authors</a:t>
            </a:r>
          </a:p>
        </p:txBody>
      </p:sp>
      <p:sp>
        <p:nvSpPr>
          <p:cNvPr id="63491" name="Rectangle 3"/>
          <p:cNvSpPr>
            <a:spLocks noGrp="1" noChangeArrowheads="1"/>
          </p:cNvSpPr>
          <p:nvPr>
            <p:ph type="body" idx="1"/>
          </p:nvPr>
        </p:nvSpPr>
        <p:spPr>
          <a:xfrm>
            <a:off x="228600" y="990600"/>
            <a:ext cx="8915400" cy="5638800"/>
          </a:xfrm>
        </p:spPr>
        <p:txBody>
          <a:bodyPr/>
          <a:lstStyle/>
          <a:p>
            <a:pPr eaLnBrk="1" hangingPunct="1">
              <a:lnSpc>
                <a:spcPct val="90000"/>
              </a:lnSpc>
              <a:buFontTx/>
              <a:buNone/>
            </a:pPr>
            <a:r>
              <a:rPr lang="en-US" sz="2800" b="1" dirty="0">
                <a:solidFill>
                  <a:srgbClr val="100D00"/>
                </a:solidFill>
                <a:latin typeface="Arial" charset="0"/>
              </a:rPr>
              <a:t>5. Moses: </a:t>
            </a:r>
            <a:r>
              <a:rPr lang="en-US" altLang="ja-JP" sz="2800" b="1" dirty="0">
                <a:solidFill>
                  <a:srgbClr val="100D00"/>
                </a:solidFill>
                <a:latin typeface="Arial" charset="0"/>
              </a:rPr>
              <a:t>"Son of the water"</a:t>
            </a:r>
          </a:p>
          <a:p>
            <a:pPr eaLnBrk="1" hangingPunct="1">
              <a:lnSpc>
                <a:spcPct val="90000"/>
              </a:lnSpc>
              <a:buFontTx/>
              <a:buNone/>
            </a:pPr>
            <a:r>
              <a:rPr lang="en-US" sz="2800" b="1" dirty="0">
                <a:solidFill>
                  <a:srgbClr val="100D00"/>
                </a:solidFill>
                <a:latin typeface="Arial" charset="0"/>
              </a:rPr>
              <a:t>	• leader of Israel from Egyptian bondage</a:t>
            </a:r>
          </a:p>
          <a:p>
            <a:pPr eaLnBrk="1" hangingPunct="1">
              <a:lnSpc>
                <a:spcPct val="90000"/>
              </a:lnSpc>
              <a:buFontTx/>
              <a:buNone/>
            </a:pPr>
            <a:r>
              <a:rPr lang="en-US" sz="2800" b="1" dirty="0">
                <a:solidFill>
                  <a:srgbClr val="100D00"/>
                </a:solidFill>
                <a:latin typeface="Arial" charset="0"/>
              </a:rPr>
              <a:t>	• author of oldest psalm (Ps. 90)</a:t>
            </a:r>
          </a:p>
          <a:p>
            <a:pPr eaLnBrk="1" hangingPunct="1">
              <a:lnSpc>
                <a:spcPct val="90000"/>
              </a:lnSpc>
              <a:buFontTx/>
              <a:buNone/>
            </a:pPr>
            <a:endParaRPr lang="en-US" sz="2800" b="1" dirty="0">
              <a:solidFill>
                <a:srgbClr val="100D00"/>
              </a:solidFill>
              <a:latin typeface="Arial" charset="0"/>
            </a:endParaRPr>
          </a:p>
          <a:p>
            <a:pPr eaLnBrk="1" hangingPunct="1">
              <a:lnSpc>
                <a:spcPct val="90000"/>
              </a:lnSpc>
              <a:buFontTx/>
              <a:buNone/>
            </a:pPr>
            <a:r>
              <a:rPr lang="en-US" sz="2800" b="1" dirty="0">
                <a:solidFill>
                  <a:srgbClr val="100D00"/>
                </a:solidFill>
                <a:latin typeface="Arial" charset="0"/>
              </a:rPr>
              <a:t>6. </a:t>
            </a:r>
            <a:r>
              <a:rPr lang="en-US" sz="2800" b="1" dirty="0" err="1">
                <a:solidFill>
                  <a:srgbClr val="100D00"/>
                </a:solidFill>
                <a:latin typeface="Arial" charset="0"/>
              </a:rPr>
              <a:t>Heman</a:t>
            </a:r>
            <a:r>
              <a:rPr lang="en-US" sz="2800" b="1" dirty="0">
                <a:solidFill>
                  <a:srgbClr val="100D00"/>
                </a:solidFill>
                <a:latin typeface="Arial" charset="0"/>
              </a:rPr>
              <a:t> the </a:t>
            </a:r>
            <a:r>
              <a:rPr lang="en-US" sz="2800" b="1" dirty="0" err="1">
                <a:solidFill>
                  <a:srgbClr val="100D00"/>
                </a:solidFill>
                <a:latin typeface="Arial" charset="0"/>
              </a:rPr>
              <a:t>Ezrahite</a:t>
            </a:r>
            <a:r>
              <a:rPr lang="en-US" sz="2800" b="1" dirty="0">
                <a:solidFill>
                  <a:srgbClr val="100D00"/>
                </a:solidFill>
                <a:latin typeface="Arial" charset="0"/>
              </a:rPr>
              <a:t>: </a:t>
            </a:r>
            <a:r>
              <a:rPr lang="en-US" altLang="ja-JP" sz="2800" b="1" dirty="0">
                <a:solidFill>
                  <a:srgbClr val="100D00"/>
                </a:solidFill>
                <a:latin typeface="Arial" charset="0"/>
              </a:rPr>
              <a:t>"Faithful"</a:t>
            </a:r>
          </a:p>
          <a:p>
            <a:pPr eaLnBrk="1" hangingPunct="1">
              <a:lnSpc>
                <a:spcPct val="90000"/>
              </a:lnSpc>
              <a:buFontTx/>
              <a:buNone/>
            </a:pPr>
            <a:r>
              <a:rPr lang="en-US" sz="2800" b="1" dirty="0">
                <a:solidFill>
                  <a:srgbClr val="100D00"/>
                </a:solidFill>
                <a:latin typeface="Arial" charset="0"/>
              </a:rPr>
              <a:t>	• Levite from family of </a:t>
            </a:r>
            <a:r>
              <a:rPr lang="en-US" sz="2800" b="1" dirty="0" err="1">
                <a:solidFill>
                  <a:srgbClr val="100D00"/>
                </a:solidFill>
                <a:latin typeface="Arial" charset="0"/>
              </a:rPr>
              <a:t>Kohath</a:t>
            </a:r>
            <a:endParaRPr lang="en-US" sz="2800" b="1" dirty="0">
              <a:solidFill>
                <a:srgbClr val="100D00"/>
              </a:solidFill>
              <a:latin typeface="Arial" charset="0"/>
            </a:endParaRPr>
          </a:p>
          <a:p>
            <a:pPr eaLnBrk="1" hangingPunct="1">
              <a:lnSpc>
                <a:spcPct val="90000"/>
              </a:lnSpc>
              <a:buFontTx/>
              <a:buNone/>
            </a:pPr>
            <a:r>
              <a:rPr lang="en-US" sz="2800" b="1" dirty="0">
                <a:solidFill>
                  <a:srgbClr val="100D00"/>
                </a:solidFill>
                <a:latin typeface="Arial" charset="0"/>
              </a:rPr>
              <a:t>	• Wrote Ps. 88</a:t>
            </a:r>
          </a:p>
          <a:p>
            <a:pPr eaLnBrk="1" hangingPunct="1">
              <a:lnSpc>
                <a:spcPct val="90000"/>
              </a:lnSpc>
              <a:buFontTx/>
              <a:buNone/>
            </a:pPr>
            <a:endParaRPr lang="en-US" sz="2800" b="1" dirty="0">
              <a:solidFill>
                <a:srgbClr val="100D00"/>
              </a:solidFill>
              <a:latin typeface="Arial" charset="0"/>
            </a:endParaRPr>
          </a:p>
          <a:p>
            <a:pPr eaLnBrk="1" hangingPunct="1">
              <a:lnSpc>
                <a:spcPct val="90000"/>
              </a:lnSpc>
              <a:buFontTx/>
              <a:buNone/>
            </a:pPr>
            <a:r>
              <a:rPr lang="en-US" sz="2800" b="1" dirty="0">
                <a:solidFill>
                  <a:srgbClr val="100D00"/>
                </a:solidFill>
                <a:latin typeface="Arial" charset="0"/>
              </a:rPr>
              <a:t>7. Ethan the </a:t>
            </a:r>
            <a:r>
              <a:rPr lang="en-US" sz="2800" b="1" dirty="0" err="1">
                <a:solidFill>
                  <a:srgbClr val="100D00"/>
                </a:solidFill>
                <a:latin typeface="Arial" charset="0"/>
              </a:rPr>
              <a:t>Ezrahite</a:t>
            </a:r>
            <a:r>
              <a:rPr lang="en-US" sz="2800" b="1" dirty="0">
                <a:solidFill>
                  <a:srgbClr val="100D00"/>
                </a:solidFill>
                <a:latin typeface="Arial" charset="0"/>
              </a:rPr>
              <a:t>: </a:t>
            </a:r>
            <a:r>
              <a:rPr lang="en-US" altLang="ja-JP" sz="2800" b="1" dirty="0">
                <a:solidFill>
                  <a:srgbClr val="100D00"/>
                </a:solidFill>
                <a:latin typeface="Arial" charset="0"/>
              </a:rPr>
              <a:t>"Enduring"</a:t>
            </a:r>
          </a:p>
          <a:p>
            <a:pPr eaLnBrk="1" hangingPunct="1">
              <a:lnSpc>
                <a:spcPct val="90000"/>
              </a:lnSpc>
              <a:buFontTx/>
              <a:buNone/>
            </a:pPr>
            <a:r>
              <a:rPr lang="en-US" sz="2800" b="1" dirty="0">
                <a:solidFill>
                  <a:srgbClr val="100D00"/>
                </a:solidFill>
                <a:latin typeface="Arial" charset="0"/>
              </a:rPr>
              <a:t>	• Levite from the family of </a:t>
            </a:r>
            <a:r>
              <a:rPr lang="en-US" sz="2800" b="1" dirty="0" err="1">
                <a:solidFill>
                  <a:srgbClr val="100D00"/>
                </a:solidFill>
                <a:latin typeface="Arial" charset="0"/>
              </a:rPr>
              <a:t>Merari</a:t>
            </a:r>
            <a:endParaRPr lang="en-US" sz="2800" b="1" dirty="0">
              <a:solidFill>
                <a:srgbClr val="100D00"/>
              </a:solidFill>
              <a:latin typeface="Arial" charset="0"/>
            </a:endParaRPr>
          </a:p>
          <a:p>
            <a:pPr eaLnBrk="1" hangingPunct="1">
              <a:lnSpc>
                <a:spcPct val="90000"/>
              </a:lnSpc>
              <a:buFontTx/>
              <a:buNone/>
            </a:pPr>
            <a:r>
              <a:rPr lang="en-US" sz="2800" b="1" dirty="0">
                <a:solidFill>
                  <a:srgbClr val="100D00"/>
                </a:solidFill>
                <a:latin typeface="Arial" charset="0"/>
              </a:rPr>
              <a:t>	• Wrote Ps. 89</a:t>
            </a:r>
          </a:p>
        </p:txBody>
      </p:sp>
      <p:sp>
        <p:nvSpPr>
          <p:cNvPr id="198660" name="Text Box 4"/>
          <p:cNvSpPr txBox="1">
            <a:spLocks noChangeArrowheads="1"/>
          </p:cNvSpPr>
          <p:nvPr/>
        </p:nvSpPr>
        <p:spPr bwMode="auto">
          <a:xfrm>
            <a:off x="8299450"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rPr>
              <a:t>381</a:t>
            </a:r>
          </a:p>
        </p:txBody>
      </p:sp>
      <p:pic>
        <p:nvPicPr>
          <p:cNvPr id="63493" name="Picture 5" descr="he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89675" y="2133600"/>
            <a:ext cx="257175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62" name="Text Box 7"/>
          <p:cNvSpPr txBox="1">
            <a:spLocks noChangeArrowheads="1"/>
          </p:cNvSpPr>
          <p:nvPr/>
        </p:nvSpPr>
        <p:spPr bwMode="auto">
          <a:xfrm>
            <a:off x="8324861" y="452445"/>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P 4</a:t>
            </a:r>
          </a:p>
        </p:txBody>
      </p:sp>
    </p:spTree>
    <p:extLst>
      <p:ext uri="{BB962C8B-B14F-4D97-AF65-F5344CB8AC3E}">
        <p14:creationId xmlns:p14="http://schemas.microsoft.com/office/powerpoint/2010/main" val="2099419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to="" calcmode="lin" valueType="num">
                                      <p:cBhvr>
                                        <p:cTn id="7" dur="1" fill="hold"/>
                                        <p:tgtEl>
                                          <p:spTgt spid="6349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3491">
                                            <p:txEl>
                                              <p:pRg st="1" end="1"/>
                                            </p:txEl>
                                          </p:spTgt>
                                        </p:tgtEl>
                                        <p:attrNameLst>
                                          <p:attrName>style.visibility</p:attrName>
                                        </p:attrNameLst>
                                      </p:cBhvr>
                                      <p:to>
                                        <p:strVal val="visible"/>
                                      </p:to>
                                    </p:set>
                                    <p:anim to="" calcmode="lin" valueType="num">
                                      <p:cBhvr>
                                        <p:cTn id="12" dur="1" fill="hold"/>
                                        <p:tgtEl>
                                          <p:spTgt spid="6349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3491">
                                            <p:txEl>
                                              <p:pRg st="2" end="2"/>
                                            </p:txEl>
                                          </p:spTgt>
                                        </p:tgtEl>
                                        <p:attrNameLst>
                                          <p:attrName>style.visibility</p:attrName>
                                        </p:attrNameLst>
                                      </p:cBhvr>
                                      <p:to>
                                        <p:strVal val="visible"/>
                                      </p:to>
                                    </p:set>
                                    <p:anim to="" calcmode="lin" valueType="num">
                                      <p:cBhvr>
                                        <p:cTn id="17" dur="1" fill="hold"/>
                                        <p:tgtEl>
                                          <p:spTgt spid="63491">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3491">
                                            <p:txEl>
                                              <p:pRg st="4" end="4"/>
                                            </p:txEl>
                                          </p:spTgt>
                                        </p:tgtEl>
                                        <p:attrNameLst>
                                          <p:attrName>style.visibility</p:attrName>
                                        </p:attrNameLst>
                                      </p:cBhvr>
                                      <p:to>
                                        <p:strVal val="visible"/>
                                      </p:to>
                                    </p:set>
                                    <p:anim to="" calcmode="lin" valueType="num">
                                      <p:cBhvr>
                                        <p:cTn id="22" dur="1" fill="hold"/>
                                        <p:tgtEl>
                                          <p:spTgt spid="63491">
                                            <p:txEl>
                                              <p:pRg st="4" end="4"/>
                                            </p:txEl>
                                          </p:spTgt>
                                        </p:tgtEl>
                                        <p:attrNameLst>
                                          <p:attrName/>
                                        </p:attrNameLst>
                                      </p:cBhvr>
                                    </p:anim>
                                  </p:childTnLst>
                                </p:cTn>
                              </p:par>
                            </p:childTnLst>
                          </p:cTn>
                        </p:par>
                        <p:par>
                          <p:cTn id="23" fill="hold" nodeType="afterGroup">
                            <p:stCondLst>
                              <p:cond delay="0"/>
                            </p:stCondLst>
                            <p:childTnLst>
                              <p:par>
                                <p:cTn id="24" presetID="1" presetClass="entr" presetSubtype="0" fill="hold" nodeType="afterEffect">
                                  <p:stCondLst>
                                    <p:cond delay="0"/>
                                  </p:stCondLst>
                                  <p:childTnLst>
                                    <p:set>
                                      <p:cBhvr>
                                        <p:cTn id="25" dur="1" fill="hold">
                                          <p:stCondLst>
                                            <p:cond delay="0"/>
                                          </p:stCondLst>
                                        </p:cTn>
                                        <p:tgtEl>
                                          <p:spTgt spid="6349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63491">
                                            <p:txEl>
                                              <p:pRg st="5" end="5"/>
                                            </p:txEl>
                                          </p:spTgt>
                                        </p:tgtEl>
                                        <p:attrNameLst>
                                          <p:attrName>style.visibility</p:attrName>
                                        </p:attrNameLst>
                                      </p:cBhvr>
                                      <p:to>
                                        <p:strVal val="visible"/>
                                      </p:to>
                                    </p:set>
                                    <p:anim to="" calcmode="lin" valueType="num">
                                      <p:cBhvr>
                                        <p:cTn id="30" dur="1" fill="hold"/>
                                        <p:tgtEl>
                                          <p:spTgt spid="63491">
                                            <p:txEl>
                                              <p:pRg st="5" end="5"/>
                                            </p:txEl>
                                          </p:spTgt>
                                        </p:tgtEl>
                                        <p:attrNameLst>
                                          <p:attrName/>
                                        </p:attrNameLst>
                                      </p:cBhvr>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childTnLst>
                                    <p:set>
                                      <p:cBhvr>
                                        <p:cTn id="34" dur="1" fill="hold">
                                          <p:stCondLst>
                                            <p:cond delay="0"/>
                                          </p:stCondLst>
                                        </p:cTn>
                                        <p:tgtEl>
                                          <p:spTgt spid="63491">
                                            <p:txEl>
                                              <p:pRg st="6" end="6"/>
                                            </p:txEl>
                                          </p:spTgt>
                                        </p:tgtEl>
                                        <p:attrNameLst>
                                          <p:attrName>style.visibility</p:attrName>
                                        </p:attrNameLst>
                                      </p:cBhvr>
                                      <p:to>
                                        <p:strVal val="visible"/>
                                      </p:to>
                                    </p:set>
                                    <p:anim to="" calcmode="lin" valueType="num">
                                      <p:cBhvr>
                                        <p:cTn id="35" dur="1" fill="hold"/>
                                        <p:tgtEl>
                                          <p:spTgt spid="63491">
                                            <p:txEl>
                                              <p:pRg st="6" end="6"/>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grpId="0" nodeType="clickEffect">
                                  <p:stCondLst>
                                    <p:cond delay="0"/>
                                  </p:stCondLst>
                                  <p:childTnLst>
                                    <p:set>
                                      <p:cBhvr>
                                        <p:cTn id="39" dur="1" fill="hold">
                                          <p:stCondLst>
                                            <p:cond delay="0"/>
                                          </p:stCondLst>
                                        </p:cTn>
                                        <p:tgtEl>
                                          <p:spTgt spid="63491">
                                            <p:txEl>
                                              <p:pRg st="8" end="8"/>
                                            </p:txEl>
                                          </p:spTgt>
                                        </p:tgtEl>
                                        <p:attrNameLst>
                                          <p:attrName>style.visibility</p:attrName>
                                        </p:attrNameLst>
                                      </p:cBhvr>
                                      <p:to>
                                        <p:strVal val="visible"/>
                                      </p:to>
                                    </p:set>
                                    <p:anim to="" calcmode="lin" valueType="num">
                                      <p:cBhvr>
                                        <p:cTn id="40" dur="1" fill="hold"/>
                                        <p:tgtEl>
                                          <p:spTgt spid="63491">
                                            <p:txEl>
                                              <p:pRg st="8" end="8"/>
                                            </p:txEl>
                                          </p:spTgt>
                                        </p:tgtEl>
                                        <p:attrNameLst>
                                          <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4" presetClass="entr" presetSubtype="0" fill="hold" grpId="0" nodeType="clickEffect">
                                  <p:stCondLst>
                                    <p:cond delay="0"/>
                                  </p:stCondLst>
                                  <p:childTnLst>
                                    <p:set>
                                      <p:cBhvr>
                                        <p:cTn id="44" dur="1" fill="hold">
                                          <p:stCondLst>
                                            <p:cond delay="0"/>
                                          </p:stCondLst>
                                        </p:cTn>
                                        <p:tgtEl>
                                          <p:spTgt spid="63491">
                                            <p:txEl>
                                              <p:pRg st="9" end="9"/>
                                            </p:txEl>
                                          </p:spTgt>
                                        </p:tgtEl>
                                        <p:attrNameLst>
                                          <p:attrName>style.visibility</p:attrName>
                                        </p:attrNameLst>
                                      </p:cBhvr>
                                      <p:to>
                                        <p:strVal val="visible"/>
                                      </p:to>
                                    </p:set>
                                    <p:anim to="" calcmode="lin" valueType="num">
                                      <p:cBhvr>
                                        <p:cTn id="45" dur="1" fill="hold"/>
                                        <p:tgtEl>
                                          <p:spTgt spid="63491">
                                            <p:txEl>
                                              <p:pRg st="9" end="9"/>
                                            </p:txEl>
                                          </p:spTgt>
                                        </p:tgtEl>
                                        <p:attrNameLst>
                                          <p:attrName/>
                                        </p:attrNameLst>
                                      </p:cBhvr>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4" presetClass="entr" presetSubtype="0" fill="hold" grpId="0" nodeType="clickEffect">
                                  <p:stCondLst>
                                    <p:cond delay="0"/>
                                  </p:stCondLst>
                                  <p:childTnLst>
                                    <p:set>
                                      <p:cBhvr>
                                        <p:cTn id="49" dur="1" fill="hold">
                                          <p:stCondLst>
                                            <p:cond delay="0"/>
                                          </p:stCondLst>
                                        </p:cTn>
                                        <p:tgtEl>
                                          <p:spTgt spid="63491">
                                            <p:txEl>
                                              <p:pRg st="10" end="10"/>
                                            </p:txEl>
                                          </p:spTgt>
                                        </p:tgtEl>
                                        <p:attrNameLst>
                                          <p:attrName>style.visibility</p:attrName>
                                        </p:attrNameLst>
                                      </p:cBhvr>
                                      <p:to>
                                        <p:strVal val="visible"/>
                                      </p:to>
                                    </p:set>
                                    <p:anim to="" calcmode="lin" valueType="num">
                                      <p:cBhvr>
                                        <p:cTn id="50" dur="1" fill="hold"/>
                                        <p:tgtEl>
                                          <p:spTgt spid="63491">
                                            <p:txEl>
                                              <p:pRg st="10" end="1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6" name="Picture 4" descr="Tabernacle"/>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4503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7" name="Picture 5"/>
          <p:cNvPicPr>
            <a:picLocks noChangeAspect="1" noChangeArrowheads="1"/>
          </p:cNvPicPr>
          <p:nvPr/>
        </p:nvPicPr>
        <p:blipFill>
          <a:blip r:embed="rId4">
            <a:lum bright="24000" contrast="30000"/>
            <a:extLst>
              <a:ext uri="{28A0092B-C50C-407E-A947-70E740481C1C}">
                <a14:useLocalDpi xmlns:a14="http://schemas.microsoft.com/office/drawing/2010/main"/>
              </a:ext>
            </a:extLst>
          </a:blip>
          <a:srcRect/>
          <a:stretch>
            <a:fillRect/>
          </a:stretch>
        </p:blipFill>
        <p:spPr bwMode="auto">
          <a:xfrm>
            <a:off x="4495800" y="-76200"/>
            <a:ext cx="46751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9" name="AutoShape 7"/>
          <p:cNvSpPr>
            <a:spLocks noChangeArrowheads="1"/>
          </p:cNvSpPr>
          <p:nvPr/>
        </p:nvSpPr>
        <p:spPr bwMode="auto">
          <a:xfrm>
            <a:off x="3810000" y="1219200"/>
            <a:ext cx="1447800" cy="1219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0114" name="Rectangle 2"/>
          <p:cNvSpPr>
            <a:spLocks noGrp="1" noRot="1" noChangeArrowheads="1"/>
          </p:cNvSpPr>
          <p:nvPr>
            <p:ph type="title"/>
          </p:nvPr>
        </p:nvSpPr>
        <p:spPr>
          <a:xfrm>
            <a:off x="301625" y="0"/>
            <a:ext cx="8510588" cy="1143000"/>
          </a:xfrm>
        </p:spPr>
        <p:txBody>
          <a:bodyPr/>
          <a:lstStyle/>
          <a:p>
            <a:pPr eaLnBrk="1" hangingPunct="1">
              <a:defRPr/>
            </a:pPr>
            <a:r>
              <a:rPr lang="en-US" b="1">
                <a:solidFill>
                  <a:schemeClr val="tx1"/>
                </a:solidFill>
                <a:effectLst>
                  <a:glow rad="114300">
                    <a:srgbClr val="100D00"/>
                  </a:glow>
                </a:effectLst>
                <a:latin typeface="Arial" charset="0"/>
                <a:cs typeface="Arial" charset="0"/>
              </a:rPr>
              <a:t>Occasion</a:t>
            </a:r>
            <a:endParaRPr lang="en-US" b="1">
              <a:effectLst>
                <a:glow rad="114300">
                  <a:srgbClr val="100D00"/>
                </a:glow>
              </a:effectLst>
              <a:latin typeface="Arial" charset="0"/>
              <a:cs typeface="Arial" charset="0"/>
            </a:endParaRPr>
          </a:p>
        </p:txBody>
      </p:sp>
      <p:sp>
        <p:nvSpPr>
          <p:cNvPr id="90115" name="Rectangle 3"/>
          <p:cNvSpPr>
            <a:spLocks noGrp="1" noRot="1" noChangeArrowheads="1"/>
          </p:cNvSpPr>
          <p:nvPr>
            <p:ph type="body" idx="1"/>
          </p:nvPr>
        </p:nvSpPr>
        <p:spPr>
          <a:xfrm>
            <a:off x="1115616" y="2209800"/>
            <a:ext cx="7920880" cy="2011288"/>
          </a:xfrm>
        </p:spPr>
        <p:txBody>
          <a:bodyPr/>
          <a:lstStyle/>
          <a:p>
            <a:pPr eaLnBrk="1" hangingPunct="1">
              <a:defRPr/>
            </a:pPr>
            <a:r>
              <a:rPr lang="en-US" sz="3600" b="1" dirty="0">
                <a:effectLst>
                  <a:glow rad="114300">
                    <a:srgbClr val="100D00"/>
                  </a:glow>
                </a:effectLst>
                <a:latin typeface="Arial" charset="0"/>
                <a:cs typeface="Arial" charset="0"/>
              </a:rPr>
              <a:t>Psalms developed in the transition from the tabernacle to the first temple under Solomon</a:t>
            </a:r>
          </a:p>
        </p:txBody>
      </p:sp>
      <p:sp>
        <p:nvSpPr>
          <p:cNvPr id="90121" name="Text Box 9"/>
          <p:cNvSpPr txBox="1">
            <a:spLocks noChangeArrowheads="1"/>
          </p:cNvSpPr>
          <p:nvPr/>
        </p:nvSpPr>
        <p:spPr bwMode="auto">
          <a:xfrm>
            <a:off x="8299450" y="76208"/>
            <a:ext cx="698178" cy="461665"/>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2400" b="1">
                <a:solidFill>
                  <a:srgbClr val="FFFFFF"/>
                </a:solidFill>
                <a:effectLst>
                  <a:glow rad="114300">
                    <a:srgbClr val="100D00"/>
                  </a:glow>
                </a:effectLst>
                <a:latin typeface="Arial" pitchFamily="-105" charset="0"/>
                <a:ea typeface="Arial" pitchFamily="-105" charset="0"/>
                <a:cs typeface="Arial" pitchFamily="-105" charset="0"/>
              </a:rPr>
              <a:t>381</a:t>
            </a:r>
          </a:p>
        </p:txBody>
      </p:sp>
      <p:sp>
        <p:nvSpPr>
          <p:cNvPr id="202759" name="Text Box 7"/>
          <p:cNvSpPr txBox="1">
            <a:spLocks noChangeArrowheads="1"/>
          </p:cNvSpPr>
          <p:nvPr/>
        </p:nvSpPr>
        <p:spPr bwMode="auto">
          <a:xfrm>
            <a:off x="8324861" y="452445"/>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P 4</a:t>
            </a:r>
          </a:p>
        </p:txBody>
      </p:sp>
    </p:spTree>
    <p:extLst>
      <p:ext uri="{BB962C8B-B14F-4D97-AF65-F5344CB8AC3E}">
        <p14:creationId xmlns:p14="http://schemas.microsoft.com/office/powerpoint/2010/main" val="27988583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fade">
                                      <p:cBhvr>
                                        <p:cTn id="7" dur="500"/>
                                        <p:tgtEl>
                                          <p:spTgt spid="90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0119"/>
                                        </p:tgtEl>
                                        <p:attrNameLst>
                                          <p:attrName>style.visibility</p:attrName>
                                        </p:attrNameLst>
                                      </p:cBhvr>
                                      <p:to>
                                        <p:strVal val="visible"/>
                                      </p:to>
                                    </p:set>
                                    <p:animEffect transition="in" filter="wipe(left)">
                                      <p:cBhvr>
                                        <p:cTn id="12" dur="500"/>
                                        <p:tgtEl>
                                          <p:spTgt spid="90119"/>
                                        </p:tgtEl>
                                      </p:cBhvr>
                                    </p:animEffect>
                                  </p:childTnLst>
                                </p:cTn>
                              </p:par>
                            </p:childTnLst>
                          </p:cTn>
                        </p:par>
                        <p:par>
                          <p:cTn id="13" fill="hold" nodeType="afterGroup">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90117"/>
                                        </p:tgtEl>
                                        <p:attrNameLst>
                                          <p:attrName>style.visibility</p:attrName>
                                        </p:attrNameLst>
                                      </p:cBhvr>
                                      <p:to>
                                        <p:strVal val="visible"/>
                                      </p:to>
                                    </p:set>
                                    <p:animEffect transition="in" filter="fade">
                                      <p:cBhvr>
                                        <p:cTn id="16" dur="500"/>
                                        <p:tgtEl>
                                          <p:spTgt spid="901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0115">
                                            <p:txEl>
                                              <p:pRg st="0" end="0"/>
                                            </p:txEl>
                                          </p:spTgt>
                                        </p:tgtEl>
                                        <p:attrNameLst>
                                          <p:attrName>style.visibility</p:attrName>
                                        </p:attrNameLst>
                                      </p:cBhvr>
                                      <p:to>
                                        <p:strVal val="visible"/>
                                      </p:to>
                                    </p:set>
                                    <p:animEffect transition="in" filter="fade">
                                      <p:cBhvr>
                                        <p:cTn id="21" dur="500"/>
                                        <p:tgtEl>
                                          <p:spTgt spid="90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animBg="1"/>
      <p:bldP spid="9011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lnSpc>
                <a:spcPct val="70000"/>
              </a:lnSpc>
              <a:spcBef>
                <a:spcPct val="0"/>
              </a:spcBef>
              <a:spcAft>
                <a:spcPct val="0"/>
              </a:spcAft>
            </a:pPr>
            <a:endParaRPr lang="en-US" sz="2000">
              <a:solidFill>
                <a:srgbClr val="FFFFFF"/>
              </a:solidFill>
              <a:latin typeface="Arial" charset="0"/>
              <a:ea typeface="ＭＳ Ｐゴシック" charset="0"/>
              <a:cs typeface="ＭＳ Ｐゴシック" charset="0"/>
            </a:endParaRPr>
          </a:p>
        </p:txBody>
      </p:sp>
      <p:sp>
        <p:nvSpPr>
          <p:cNvPr id="197635" name="Text Box 3"/>
          <p:cNvSpPr txBox="1">
            <a:spLocks noChangeArrowheads="1"/>
          </p:cNvSpPr>
          <p:nvPr/>
        </p:nvSpPr>
        <p:spPr bwMode="auto">
          <a:xfrm>
            <a:off x="61722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 200</a:t>
            </a:r>
          </a:p>
        </p:txBody>
      </p:sp>
      <p:sp>
        <p:nvSpPr>
          <p:cNvPr id="197636" name="Text Box 4"/>
          <p:cNvSpPr txBox="1">
            <a:spLocks noChangeArrowheads="1"/>
          </p:cNvSpPr>
          <p:nvPr/>
        </p:nvSpPr>
        <p:spPr bwMode="auto">
          <a:xfrm>
            <a:off x="5343534" y="4600575"/>
            <a:ext cx="600075"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   4 0 0 </a:t>
            </a:r>
          </a:p>
        </p:txBody>
      </p:sp>
      <p:sp>
        <p:nvSpPr>
          <p:cNvPr id="197637" name="Text Box 5"/>
          <p:cNvSpPr txBox="1">
            <a:spLocks noChangeArrowheads="1"/>
          </p:cNvSpPr>
          <p:nvPr/>
        </p:nvSpPr>
        <p:spPr bwMode="auto">
          <a:xfrm>
            <a:off x="41148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 800</a:t>
            </a:r>
          </a:p>
        </p:txBody>
      </p:sp>
      <p:sp>
        <p:nvSpPr>
          <p:cNvPr id="197638" name="Text Box 6"/>
          <p:cNvSpPr txBox="1">
            <a:spLocks noChangeArrowheads="1"/>
          </p:cNvSpPr>
          <p:nvPr/>
        </p:nvSpPr>
        <p:spPr bwMode="auto">
          <a:xfrm>
            <a:off x="27432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1200</a:t>
            </a:r>
          </a:p>
        </p:txBody>
      </p:sp>
      <p:sp>
        <p:nvSpPr>
          <p:cNvPr id="197639" name="Text Box 7"/>
          <p:cNvSpPr txBox="1">
            <a:spLocks noChangeArrowheads="1"/>
          </p:cNvSpPr>
          <p:nvPr/>
        </p:nvSpPr>
        <p:spPr bwMode="auto">
          <a:xfrm>
            <a:off x="20574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1400</a:t>
            </a:r>
          </a:p>
        </p:txBody>
      </p:sp>
      <p:sp>
        <p:nvSpPr>
          <p:cNvPr id="197640" name="Text Box 8"/>
          <p:cNvSpPr txBox="1">
            <a:spLocks noChangeArrowheads="1"/>
          </p:cNvSpPr>
          <p:nvPr/>
        </p:nvSpPr>
        <p:spPr bwMode="auto">
          <a:xfrm>
            <a:off x="13716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1600</a:t>
            </a:r>
          </a:p>
        </p:txBody>
      </p:sp>
      <p:sp>
        <p:nvSpPr>
          <p:cNvPr id="197641" name="Text Box 9"/>
          <p:cNvSpPr txBox="1">
            <a:spLocks noChangeArrowheads="1"/>
          </p:cNvSpPr>
          <p:nvPr/>
        </p:nvSpPr>
        <p:spPr bwMode="auto">
          <a:xfrm>
            <a:off x="6858000" y="4600576"/>
            <a:ext cx="381000" cy="1938992"/>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BC/AD</a:t>
            </a:r>
          </a:p>
        </p:txBody>
      </p:sp>
      <p:sp>
        <p:nvSpPr>
          <p:cNvPr id="197642" name="Text Box 10"/>
          <p:cNvSpPr txBox="1">
            <a:spLocks noChangeArrowheads="1"/>
          </p:cNvSpPr>
          <p:nvPr/>
        </p:nvSpPr>
        <p:spPr bwMode="auto">
          <a:xfrm>
            <a:off x="81534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 400</a:t>
            </a:r>
          </a:p>
        </p:txBody>
      </p:sp>
      <p:grpSp>
        <p:nvGrpSpPr>
          <p:cNvPr id="213002" name="Group 11"/>
          <p:cNvGrpSpPr>
            <a:grpSpLocks/>
          </p:cNvGrpSpPr>
          <p:nvPr/>
        </p:nvGrpSpPr>
        <p:grpSpPr bwMode="auto">
          <a:xfrm>
            <a:off x="66687" y="3578232"/>
            <a:ext cx="9534525" cy="844551"/>
            <a:chOff x="42" y="1918"/>
            <a:chExt cx="6006" cy="532"/>
          </a:xfrm>
        </p:grpSpPr>
        <p:grpSp>
          <p:nvGrpSpPr>
            <p:cNvPr id="213017" name="Group 12"/>
            <p:cNvGrpSpPr>
              <a:grpSpLocks/>
            </p:cNvGrpSpPr>
            <p:nvPr/>
          </p:nvGrpSpPr>
          <p:grpSpPr bwMode="auto">
            <a:xfrm>
              <a:off x="96" y="1918"/>
              <a:ext cx="1296" cy="530"/>
              <a:chOff x="96" y="1918"/>
              <a:chExt cx="1296" cy="530"/>
            </a:xfrm>
          </p:grpSpPr>
          <p:sp>
            <p:nvSpPr>
              <p:cNvPr id="19764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sp>
            <p:nvSpPr>
              <p:cNvPr id="19764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sp>
            <p:nvSpPr>
              <p:cNvPr id="19764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sp>
            <p:nvSpPr>
              <p:cNvPr id="19764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grpSp>
        <p:grpSp>
          <p:nvGrpSpPr>
            <p:cNvPr id="213018" name="Group 17"/>
            <p:cNvGrpSpPr>
              <a:grpSpLocks/>
            </p:cNvGrpSpPr>
            <p:nvPr/>
          </p:nvGrpSpPr>
          <p:grpSpPr bwMode="auto">
            <a:xfrm>
              <a:off x="1824" y="1920"/>
              <a:ext cx="1296" cy="530"/>
              <a:chOff x="96" y="1918"/>
              <a:chExt cx="1296" cy="530"/>
            </a:xfrm>
          </p:grpSpPr>
          <p:sp>
            <p:nvSpPr>
              <p:cNvPr id="19765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sp>
            <p:nvSpPr>
              <p:cNvPr id="19765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sp>
            <p:nvSpPr>
              <p:cNvPr id="19765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sp>
            <p:nvSpPr>
              <p:cNvPr id="19765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grpSp>
        <p:grpSp>
          <p:nvGrpSpPr>
            <p:cNvPr id="213019" name="Group 22"/>
            <p:cNvGrpSpPr>
              <a:grpSpLocks/>
            </p:cNvGrpSpPr>
            <p:nvPr/>
          </p:nvGrpSpPr>
          <p:grpSpPr bwMode="auto">
            <a:xfrm>
              <a:off x="3552" y="1920"/>
              <a:ext cx="1296" cy="530"/>
              <a:chOff x="96" y="1918"/>
              <a:chExt cx="1296" cy="530"/>
            </a:xfrm>
          </p:grpSpPr>
          <p:sp>
            <p:nvSpPr>
              <p:cNvPr id="19765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sp>
            <p:nvSpPr>
              <p:cNvPr id="19765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sp>
            <p:nvSpPr>
              <p:cNvPr id="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sp>
            <p:nvSpPr>
              <p:cNvPr id="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grpSp>
        <p:sp>
          <p:nvSpPr>
            <p:cNvPr id="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sp>
          <p:nvSpPr>
            <p:cNvPr id="19766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sp>
          <p:nvSpPr>
            <p:cNvPr id="19766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000">
                <a:solidFill>
                  <a:srgbClr val="FFFFFF"/>
                </a:solidFill>
                <a:latin typeface="Arial"/>
                <a:ea typeface="Arial" pitchFamily="-105" charset="0"/>
                <a:cs typeface="Arial"/>
              </a:endParaRPr>
            </a:p>
          </p:txBody>
        </p:sp>
      </p:grpSp>
      <p:sp>
        <p:nvSpPr>
          <p:cNvPr id="197662" name="Text Box 30"/>
          <p:cNvSpPr txBox="1">
            <a:spLocks noChangeArrowheads="1"/>
          </p:cNvSpPr>
          <p:nvPr/>
        </p:nvSpPr>
        <p:spPr bwMode="auto">
          <a:xfrm>
            <a:off x="75438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 200</a:t>
            </a:r>
          </a:p>
        </p:txBody>
      </p:sp>
      <p:sp>
        <p:nvSpPr>
          <p:cNvPr id="197663" name="Text Box 31"/>
          <p:cNvSpPr txBox="1">
            <a:spLocks noChangeArrowheads="1"/>
          </p:cNvSpPr>
          <p:nvPr/>
        </p:nvSpPr>
        <p:spPr bwMode="auto">
          <a:xfrm>
            <a:off x="4724412" y="4600575"/>
            <a:ext cx="600075"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   6 0 0 </a:t>
            </a:r>
          </a:p>
        </p:txBody>
      </p:sp>
      <p:sp>
        <p:nvSpPr>
          <p:cNvPr id="197664" name="Text Box 32"/>
          <p:cNvSpPr txBox="1">
            <a:spLocks noChangeArrowheads="1"/>
          </p:cNvSpPr>
          <p:nvPr/>
        </p:nvSpPr>
        <p:spPr bwMode="auto">
          <a:xfrm>
            <a:off x="34290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1000</a:t>
            </a:r>
          </a:p>
        </p:txBody>
      </p:sp>
      <p:sp>
        <p:nvSpPr>
          <p:cNvPr id="197665" name="Text Box 33"/>
          <p:cNvSpPr txBox="1">
            <a:spLocks noChangeArrowheads="1"/>
          </p:cNvSpPr>
          <p:nvPr/>
        </p:nvSpPr>
        <p:spPr bwMode="auto">
          <a:xfrm>
            <a:off x="6858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1800</a:t>
            </a:r>
          </a:p>
        </p:txBody>
      </p:sp>
      <p:sp>
        <p:nvSpPr>
          <p:cNvPr id="197666" name="Text Box 34"/>
          <p:cNvSpPr txBox="1">
            <a:spLocks noChangeArrowheads="1"/>
          </p:cNvSpPr>
          <p:nvPr/>
        </p:nvSpPr>
        <p:spPr bwMode="auto">
          <a:xfrm>
            <a:off x="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2000</a:t>
            </a:r>
          </a:p>
        </p:txBody>
      </p:sp>
      <p:sp>
        <p:nvSpPr>
          <p:cNvPr id="197667" name="Text Box 35"/>
          <p:cNvSpPr txBox="1">
            <a:spLocks noChangeArrowheads="1"/>
          </p:cNvSpPr>
          <p:nvPr/>
        </p:nvSpPr>
        <p:spPr bwMode="auto">
          <a:xfrm>
            <a:off x="8763000" y="4600575"/>
            <a:ext cx="381000" cy="156966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400" b="1">
                <a:solidFill>
                  <a:srgbClr val="FFFFFF"/>
                </a:solidFill>
                <a:latin typeface="Arial"/>
                <a:ea typeface="Arial" pitchFamily="-105" charset="0"/>
                <a:cs typeface="Arial"/>
              </a:rPr>
              <a:t> 600</a:t>
            </a:r>
          </a:p>
        </p:txBody>
      </p:sp>
      <p:sp>
        <p:nvSpPr>
          <p:cNvPr id="197668" name="Text Box 36"/>
          <p:cNvSpPr txBox="1">
            <a:spLocks noChangeArrowheads="1"/>
          </p:cNvSpPr>
          <p:nvPr/>
        </p:nvSpPr>
        <p:spPr bwMode="auto">
          <a:xfrm>
            <a:off x="609600" y="1371601"/>
            <a:ext cx="2667000" cy="1504002"/>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defTabSz="914400" eaLnBrk="1" fontAlgn="base" hangingPunct="1">
              <a:lnSpc>
                <a:spcPct val="60000"/>
              </a:lnSpc>
              <a:spcBef>
                <a:spcPct val="50000"/>
              </a:spcBef>
              <a:spcAft>
                <a:spcPct val="0"/>
              </a:spcAft>
              <a:defRPr/>
            </a:pPr>
            <a:r>
              <a:rPr lang="en-US" sz="3200" b="1">
                <a:solidFill>
                  <a:srgbClr val="00FFFF"/>
                </a:solidFill>
              </a:rPr>
              <a:t>Moses</a:t>
            </a:r>
          </a:p>
          <a:p>
            <a:pPr algn="ctr" defTabSz="914400" eaLnBrk="1" fontAlgn="base" hangingPunct="1">
              <a:lnSpc>
                <a:spcPct val="60000"/>
              </a:lnSpc>
              <a:spcBef>
                <a:spcPct val="50000"/>
              </a:spcBef>
              <a:spcAft>
                <a:spcPct val="0"/>
              </a:spcAft>
              <a:defRPr/>
            </a:pPr>
            <a:r>
              <a:rPr lang="en-US" sz="3200" b="1">
                <a:solidFill>
                  <a:srgbClr val="00FFFF"/>
                </a:solidFill>
              </a:rPr>
              <a:t>Ps. 90</a:t>
            </a:r>
          </a:p>
          <a:p>
            <a:pPr algn="ctr" defTabSz="914400" eaLnBrk="1" fontAlgn="base" hangingPunct="1">
              <a:lnSpc>
                <a:spcPct val="60000"/>
              </a:lnSpc>
              <a:spcBef>
                <a:spcPct val="50000"/>
              </a:spcBef>
              <a:spcAft>
                <a:spcPct val="0"/>
              </a:spcAft>
              <a:defRPr/>
            </a:pPr>
            <a:r>
              <a:rPr lang="en-US" sz="3200" b="1">
                <a:solidFill>
                  <a:srgbClr val="00FFFF"/>
                </a:solidFill>
              </a:rPr>
              <a:t>ca. 1400 BC</a:t>
            </a:r>
            <a:endParaRPr lang="en-US" sz="2800" b="1">
              <a:solidFill>
                <a:srgbClr val="00FFFF"/>
              </a:solidFill>
            </a:endParaRPr>
          </a:p>
        </p:txBody>
      </p:sp>
      <p:sp>
        <p:nvSpPr>
          <p:cNvPr id="197669" name="Text Box 37"/>
          <p:cNvSpPr txBox="1">
            <a:spLocks noChangeArrowheads="1"/>
          </p:cNvSpPr>
          <p:nvPr/>
        </p:nvSpPr>
        <p:spPr bwMode="auto">
          <a:xfrm>
            <a:off x="2590800" y="1371601"/>
            <a:ext cx="2514600" cy="1504002"/>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defTabSz="914400" eaLnBrk="1" fontAlgn="base" hangingPunct="1">
              <a:lnSpc>
                <a:spcPct val="60000"/>
              </a:lnSpc>
              <a:spcBef>
                <a:spcPct val="50000"/>
              </a:spcBef>
              <a:spcAft>
                <a:spcPct val="0"/>
              </a:spcAft>
              <a:defRPr/>
            </a:pPr>
            <a:r>
              <a:rPr lang="en-US" sz="3200" b="1" dirty="0">
                <a:solidFill>
                  <a:srgbClr val="FFFF00"/>
                </a:solidFill>
              </a:rPr>
              <a:t>David</a:t>
            </a:r>
          </a:p>
          <a:p>
            <a:pPr algn="ctr" defTabSz="914400" eaLnBrk="1" fontAlgn="base" hangingPunct="1">
              <a:lnSpc>
                <a:spcPct val="60000"/>
              </a:lnSpc>
              <a:spcBef>
                <a:spcPct val="50000"/>
              </a:spcBef>
              <a:spcAft>
                <a:spcPct val="0"/>
              </a:spcAft>
              <a:defRPr/>
            </a:pPr>
            <a:r>
              <a:rPr lang="en-US" sz="3200" b="1" dirty="0">
                <a:solidFill>
                  <a:srgbClr val="FFFF00"/>
                </a:solidFill>
              </a:rPr>
              <a:t>73 </a:t>
            </a:r>
            <a:r>
              <a:rPr lang="en-US" sz="3200" b="1" dirty="0" err="1">
                <a:solidFill>
                  <a:srgbClr val="FFFF00"/>
                </a:solidFill>
              </a:rPr>
              <a:t>pss</a:t>
            </a:r>
            <a:r>
              <a:rPr lang="en-US" sz="3200" b="1" dirty="0">
                <a:solidFill>
                  <a:srgbClr val="FFFF00"/>
                </a:solidFill>
              </a:rPr>
              <a:t>.</a:t>
            </a:r>
          </a:p>
          <a:p>
            <a:pPr algn="ctr" defTabSz="914400" eaLnBrk="1" fontAlgn="base" hangingPunct="1">
              <a:lnSpc>
                <a:spcPct val="60000"/>
              </a:lnSpc>
              <a:spcBef>
                <a:spcPct val="50000"/>
              </a:spcBef>
              <a:spcAft>
                <a:spcPct val="0"/>
              </a:spcAft>
              <a:defRPr/>
            </a:pPr>
            <a:r>
              <a:rPr lang="en-US" sz="3200" b="1" dirty="0">
                <a:solidFill>
                  <a:srgbClr val="FFFF00"/>
                </a:solidFill>
              </a:rPr>
              <a:t>1000</a:t>
            </a:r>
            <a:endParaRPr lang="en-US" sz="2800" b="1" dirty="0">
              <a:solidFill>
                <a:srgbClr val="FFFF00"/>
              </a:solidFill>
            </a:endParaRPr>
          </a:p>
        </p:txBody>
      </p:sp>
      <p:sp>
        <p:nvSpPr>
          <p:cNvPr id="197673" name="Text Box 41"/>
          <p:cNvSpPr txBox="1">
            <a:spLocks noChangeArrowheads="1"/>
          </p:cNvSpPr>
          <p:nvPr/>
        </p:nvSpPr>
        <p:spPr bwMode="auto">
          <a:xfrm>
            <a:off x="4572000" y="1371607"/>
            <a:ext cx="2514600" cy="1906163"/>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defTabSz="914400" eaLnBrk="1" fontAlgn="base" hangingPunct="1">
              <a:lnSpc>
                <a:spcPct val="60000"/>
              </a:lnSpc>
              <a:spcBef>
                <a:spcPct val="50000"/>
              </a:spcBef>
              <a:spcAft>
                <a:spcPct val="0"/>
              </a:spcAft>
              <a:defRPr/>
            </a:pPr>
            <a:r>
              <a:rPr lang="en-US" sz="3200" b="1">
                <a:solidFill>
                  <a:srgbClr val="FFCC00"/>
                </a:solidFill>
              </a:rPr>
              <a:t>Postexilic</a:t>
            </a:r>
          </a:p>
          <a:p>
            <a:pPr algn="ctr" defTabSz="914400" eaLnBrk="1" fontAlgn="base" hangingPunct="1">
              <a:lnSpc>
                <a:spcPct val="60000"/>
              </a:lnSpc>
              <a:spcBef>
                <a:spcPct val="50000"/>
              </a:spcBef>
              <a:spcAft>
                <a:spcPct val="0"/>
              </a:spcAft>
              <a:defRPr/>
            </a:pPr>
            <a:r>
              <a:rPr lang="en-US" sz="3200" b="1">
                <a:solidFill>
                  <a:srgbClr val="FFCC00"/>
                </a:solidFill>
              </a:rPr>
              <a:t>Ps. 126 </a:t>
            </a:r>
          </a:p>
          <a:p>
            <a:pPr algn="ctr" defTabSz="914400" eaLnBrk="1" fontAlgn="base" hangingPunct="1">
              <a:lnSpc>
                <a:spcPct val="60000"/>
              </a:lnSpc>
              <a:spcBef>
                <a:spcPct val="50000"/>
              </a:spcBef>
              <a:spcAft>
                <a:spcPct val="0"/>
              </a:spcAft>
              <a:defRPr/>
            </a:pPr>
            <a:r>
              <a:rPr lang="en-US" sz="2800" b="1">
                <a:solidFill>
                  <a:srgbClr val="FFCC00"/>
                </a:solidFill>
              </a:rPr>
              <a:t>430 BC</a:t>
            </a:r>
          </a:p>
          <a:p>
            <a:pPr algn="ctr" defTabSz="914400" eaLnBrk="1" fontAlgn="base" hangingPunct="1">
              <a:lnSpc>
                <a:spcPct val="60000"/>
              </a:lnSpc>
              <a:spcBef>
                <a:spcPct val="50000"/>
              </a:spcBef>
              <a:spcAft>
                <a:spcPct val="0"/>
              </a:spcAft>
              <a:defRPr/>
            </a:pPr>
            <a:endParaRPr lang="en-US" sz="2800" b="1">
              <a:solidFill>
                <a:srgbClr val="FFCC00"/>
              </a:solidFill>
            </a:endParaRPr>
          </a:p>
        </p:txBody>
      </p:sp>
      <p:sp>
        <p:nvSpPr>
          <p:cNvPr id="42" name="AutoShape 43"/>
          <p:cNvSpPr>
            <a:spLocks noChangeArrowheads="1"/>
          </p:cNvSpPr>
          <p:nvPr/>
        </p:nvSpPr>
        <p:spPr bwMode="auto">
          <a:xfrm>
            <a:off x="2209800" y="3962400"/>
            <a:ext cx="3733800" cy="533400"/>
          </a:xfrm>
          <a:prstGeom prst="rightArrow">
            <a:avLst>
              <a:gd name="adj1" fmla="val 50000"/>
              <a:gd name="adj2" fmla="val 175000"/>
            </a:avLst>
          </a:prstGeom>
          <a:solidFill>
            <a:schemeClr val="bg1"/>
          </a:solidFill>
          <a:ln w="9525">
            <a:solidFill>
              <a:schemeClr val="tx1"/>
            </a:solidFill>
            <a:miter lim="800000"/>
            <a:headEnd/>
            <a:tailEnd/>
          </a:ln>
        </p:spPr>
        <p:txBody>
          <a:bodyPr wrap="none" anchor="ctr"/>
          <a:lstStyle/>
          <a:p>
            <a:pPr defTabSz="914400" fontAlgn="base">
              <a:spcBef>
                <a:spcPct val="0"/>
              </a:spcBef>
              <a:spcAft>
                <a:spcPct val="0"/>
              </a:spcAft>
            </a:pPr>
            <a:endParaRPr lang="en-US" sz="2000">
              <a:solidFill>
                <a:srgbClr val="FFFFFF"/>
              </a:solidFill>
              <a:latin typeface="Arial" charset="0"/>
              <a:ea typeface="ＭＳ Ｐゴシック" charset="0"/>
              <a:cs typeface="ＭＳ Ｐゴシック" charset="0"/>
            </a:endParaRPr>
          </a:p>
        </p:txBody>
      </p:sp>
      <p:sp>
        <p:nvSpPr>
          <p:cNvPr id="197681" name="Rectangle 49"/>
          <p:cNvSpPr>
            <a:spLocks noGrp="1" noChangeArrowheads="1"/>
          </p:cNvSpPr>
          <p:nvPr>
            <p:ph type="title" idx="4294967295"/>
          </p:nvPr>
        </p:nvSpPr>
        <p:spPr>
          <a:xfrm>
            <a:off x="533400" y="457200"/>
            <a:ext cx="8229600" cy="441325"/>
          </a:xfrm>
          <a:effectLst>
            <a:outerShdw blurRad="63500" dist="38099" dir="2700000" algn="ctr" rotWithShape="0">
              <a:schemeClr val="bg1">
                <a:alpha val="74998"/>
              </a:schemeClr>
            </a:outerShdw>
          </a:effectLst>
        </p:spPr>
        <p:txBody>
          <a:bodyPr/>
          <a:lstStyle/>
          <a:p>
            <a:pPr algn="ctr" eaLnBrk="1" hangingPunct="1">
              <a:defRPr/>
            </a:pPr>
            <a:r>
              <a:rPr lang="en-US" sz="4000">
                <a:latin typeface="Arial"/>
                <a:ea typeface="+mj-ea"/>
                <a:cs typeface="Arial"/>
              </a:rPr>
              <a:t>Psalms Covers 1000 Years</a:t>
            </a:r>
          </a:p>
        </p:txBody>
      </p:sp>
      <p:sp>
        <p:nvSpPr>
          <p:cNvPr id="197682" name="Text Box 50"/>
          <p:cNvSpPr txBox="1">
            <a:spLocks noChangeArrowheads="1"/>
          </p:cNvSpPr>
          <p:nvPr/>
        </p:nvSpPr>
        <p:spPr bwMode="auto">
          <a:xfrm>
            <a:off x="8299450" y="76209"/>
            <a:ext cx="698178"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Arial" pitchFamily="-105" charset="0"/>
                <a:cs typeface="Arial"/>
              </a:rPr>
              <a:t>381</a:t>
            </a:r>
          </a:p>
        </p:txBody>
      </p:sp>
      <p:sp>
        <p:nvSpPr>
          <p:cNvPr id="197675" name="AutoShape 43"/>
          <p:cNvSpPr>
            <a:spLocks noChangeArrowheads="1"/>
          </p:cNvSpPr>
          <p:nvPr/>
        </p:nvSpPr>
        <p:spPr bwMode="auto">
          <a:xfrm>
            <a:off x="2133600" y="3886200"/>
            <a:ext cx="3733800" cy="533400"/>
          </a:xfrm>
          <a:prstGeom prst="rightArrow">
            <a:avLst>
              <a:gd name="adj1" fmla="val 50000"/>
              <a:gd name="adj2" fmla="val 175000"/>
            </a:avLst>
          </a:prstGeom>
          <a:solidFill>
            <a:schemeClr val="tx2"/>
          </a:solidFill>
          <a:ln w="9525">
            <a:solidFill>
              <a:schemeClr val="tx1"/>
            </a:solidFill>
            <a:miter lim="800000"/>
            <a:headEnd/>
            <a:tailEnd/>
          </a:ln>
        </p:spPr>
        <p:txBody>
          <a:bodyPr wrap="none" anchor="ctr"/>
          <a:lstStyle/>
          <a:p>
            <a:pPr defTabSz="914400" fontAlgn="base">
              <a:spcBef>
                <a:spcPct val="0"/>
              </a:spcBef>
              <a:spcAft>
                <a:spcPct val="0"/>
              </a:spcAft>
            </a:pPr>
            <a:endParaRPr lang="en-US" sz="2000">
              <a:solidFill>
                <a:srgbClr val="FFFFFF"/>
              </a:solidFill>
              <a:latin typeface="Arial" charset="0"/>
              <a:ea typeface="ＭＳ Ｐゴシック" charset="0"/>
              <a:cs typeface="ＭＳ Ｐゴシック" charset="0"/>
            </a:endParaRPr>
          </a:p>
        </p:txBody>
      </p:sp>
      <p:sp>
        <p:nvSpPr>
          <p:cNvPr id="43" name="Text Box 50"/>
          <p:cNvSpPr txBox="1">
            <a:spLocks noChangeArrowheads="1"/>
          </p:cNvSpPr>
          <p:nvPr/>
        </p:nvSpPr>
        <p:spPr bwMode="auto">
          <a:xfrm>
            <a:off x="8305811" y="528645"/>
            <a:ext cx="641071"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Arial" pitchFamily="-105" charset="0"/>
                <a:cs typeface="Arial"/>
              </a:rPr>
              <a:t>P 4</a:t>
            </a:r>
          </a:p>
        </p:txBody>
      </p:sp>
    </p:spTree>
    <p:extLst>
      <p:ext uri="{BB962C8B-B14F-4D97-AF65-F5344CB8AC3E}">
        <p14:creationId xmlns:p14="http://schemas.microsoft.com/office/powerpoint/2010/main" val="25240870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97669"/>
                                        </p:tgtEl>
                                        <p:attrNameLst>
                                          <p:attrName>style.visibility</p:attrName>
                                        </p:attrNameLst>
                                      </p:cBhvr>
                                      <p:to>
                                        <p:strVal val="visible"/>
                                      </p:to>
                                    </p:set>
                                    <p:animEffect transition="in" filter="dissolve">
                                      <p:cBhvr>
                                        <p:cTn id="7" dur="500"/>
                                        <p:tgtEl>
                                          <p:spTgt spid="197669"/>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197668"/>
                                        </p:tgtEl>
                                        <p:attrNameLst>
                                          <p:attrName>style.visibility</p:attrName>
                                        </p:attrNameLst>
                                      </p:cBhvr>
                                      <p:to>
                                        <p:strVal val="visible"/>
                                      </p:to>
                                    </p:set>
                                    <p:animEffect transition="in" filter="dissolve">
                                      <p:cBhvr>
                                        <p:cTn id="11" dur="500"/>
                                        <p:tgtEl>
                                          <p:spTgt spid="197668"/>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197673"/>
                                        </p:tgtEl>
                                        <p:attrNameLst>
                                          <p:attrName>style.visibility</p:attrName>
                                        </p:attrNameLst>
                                      </p:cBhvr>
                                      <p:to>
                                        <p:strVal val="visible"/>
                                      </p:to>
                                    </p:set>
                                    <p:animEffect transition="in" filter="dissolve">
                                      <p:cBhvr>
                                        <p:cTn id="15" dur="500"/>
                                        <p:tgtEl>
                                          <p:spTgt spid="1976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7681"/>
                                        </p:tgtEl>
                                        <p:attrNameLst>
                                          <p:attrName>style.visibility</p:attrName>
                                        </p:attrNameLst>
                                      </p:cBhvr>
                                      <p:to>
                                        <p:strVal val="visible"/>
                                      </p:to>
                                    </p:set>
                                    <p:animEffect transition="in" filter="dissolve">
                                      <p:cBhvr>
                                        <p:cTn id="20" dur="500"/>
                                        <p:tgtEl>
                                          <p:spTgt spid="197681"/>
                                        </p:tgtEl>
                                      </p:cBhvr>
                                    </p:animEffect>
                                  </p:childTnLst>
                                </p:cTn>
                              </p:par>
                            </p:childTnLst>
                          </p:cTn>
                        </p:par>
                        <p:par>
                          <p:cTn id="21" fill="hold" nodeType="afterGroup">
                            <p:stCondLst>
                              <p:cond delay="500"/>
                            </p:stCondLst>
                            <p:childTnLst>
                              <p:par>
                                <p:cTn id="22" presetID="22" presetClass="entr" presetSubtype="8" fill="hold" grpId="0" nodeType="afterEffect">
                                  <p:stCondLst>
                                    <p:cond delay="1000"/>
                                  </p:stCondLst>
                                  <p:childTnLst>
                                    <p:set>
                                      <p:cBhvr>
                                        <p:cTn id="23" dur="1" fill="hold">
                                          <p:stCondLst>
                                            <p:cond delay="0"/>
                                          </p:stCondLst>
                                        </p:cTn>
                                        <p:tgtEl>
                                          <p:spTgt spid="197675"/>
                                        </p:tgtEl>
                                        <p:attrNameLst>
                                          <p:attrName>style.visibility</p:attrName>
                                        </p:attrNameLst>
                                      </p:cBhvr>
                                      <p:to>
                                        <p:strVal val="visible"/>
                                      </p:to>
                                    </p:set>
                                    <p:animEffect transition="in" filter="wipe(left)">
                                      <p:cBhvr>
                                        <p:cTn id="24" dur="500"/>
                                        <p:tgtEl>
                                          <p:spTgt spid="197675"/>
                                        </p:tgtEl>
                                      </p:cBhvr>
                                    </p:animEffect>
                                  </p:childTnLst>
                                </p:cTn>
                              </p:par>
                            </p:childTnLst>
                          </p:cTn>
                        </p:par>
                        <p:par>
                          <p:cTn id="25" fill="hold" nodeType="afterGroup">
                            <p:stCondLst>
                              <p:cond delay="2000"/>
                            </p:stCondLst>
                            <p:childTnLst>
                              <p:par>
                                <p:cTn id="26" presetID="22" presetClass="entr" presetSubtype="8" fill="hold" grpId="0" nodeType="afterEffect">
                                  <p:stCondLst>
                                    <p:cond delay="1000"/>
                                  </p:stCondLst>
                                  <p:childTnLst>
                                    <p:set>
                                      <p:cBhvr>
                                        <p:cTn id="27" dur="1" fill="hold">
                                          <p:stCondLst>
                                            <p:cond delay="0"/>
                                          </p:stCondLst>
                                        </p:cTn>
                                        <p:tgtEl>
                                          <p:spTgt spid="42"/>
                                        </p:tgtEl>
                                        <p:attrNameLst>
                                          <p:attrName>style.visibility</p:attrName>
                                        </p:attrNameLst>
                                      </p:cBhvr>
                                      <p:to>
                                        <p:strVal val="visible"/>
                                      </p:to>
                                    </p:set>
                                    <p:animEffect transition="in" filter="wipe(left)">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68" grpId="0" autoUpdateAnimBg="0"/>
      <p:bldP spid="197669" grpId="0" autoUpdateAnimBg="0"/>
      <p:bldP spid="197673" grpId="0" autoUpdateAnimBg="0"/>
      <p:bldP spid="42" grpId="0" animBg="1"/>
      <p:bldP spid="197681" grpId="0" autoUpdateAnimBg="0"/>
      <p:bldP spid="19767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15042" name="Group 2"/>
          <p:cNvGrpSpPr>
            <a:grpSpLocks/>
          </p:cNvGrpSpPr>
          <p:nvPr/>
        </p:nvGrpSpPr>
        <p:grpSpPr bwMode="auto">
          <a:xfrm>
            <a:off x="206375" y="3140076"/>
            <a:ext cx="8686800" cy="74613"/>
            <a:chOff x="288" y="2208"/>
            <a:chExt cx="5184" cy="0"/>
          </a:xfrm>
        </p:grpSpPr>
        <p:sp>
          <p:nvSpPr>
            <p:cNvPr id="303107" name="Line 3"/>
            <p:cNvSpPr>
              <a:spLocks noChangeShapeType="1"/>
            </p:cNvSpPr>
            <p:nvPr/>
          </p:nvSpPr>
          <p:spPr bwMode="auto">
            <a:xfrm>
              <a:off x="1230" y="2208"/>
              <a:ext cx="3789" cy="0"/>
            </a:xfrm>
            <a:prstGeom prst="line">
              <a:avLst/>
            </a:prstGeom>
            <a:noFill/>
            <a:ln w="76200">
              <a:solidFill>
                <a:schemeClr val="accent2"/>
              </a:solidFill>
              <a:round/>
              <a:headEnd/>
              <a:tailEnd/>
            </a:ln>
            <a:effectLst>
              <a:outerShdw blurRad="63500" dist="38099" dir="2700000" algn="ctr" rotWithShape="0">
                <a:schemeClr val="tx1">
                  <a:alpha val="74998"/>
                </a:schemeClr>
              </a:outerShdw>
            </a:effectLst>
          </p:spPr>
          <p:txBody>
            <a:bodyPr/>
            <a:lstStyle/>
            <a:p>
              <a:pPr defTabSz="914400" fontAlgn="base">
                <a:spcBef>
                  <a:spcPct val="0"/>
                </a:spcBef>
                <a:spcAft>
                  <a:spcPct val="0"/>
                </a:spcAft>
                <a:defRPr/>
              </a:pPr>
              <a:endParaRPr lang="en-US" sz="2400">
                <a:solidFill>
                  <a:srgbClr val="000000"/>
                </a:solidFill>
                <a:latin typeface="Arial" pitchFamily="-105" charset="0"/>
                <a:ea typeface="Arial" pitchFamily="-105" charset="0"/>
                <a:cs typeface="Arial" pitchFamily="-105" charset="0"/>
              </a:endParaRPr>
            </a:p>
          </p:txBody>
        </p:sp>
        <p:sp>
          <p:nvSpPr>
            <p:cNvPr id="215061" name="Line 4"/>
            <p:cNvSpPr>
              <a:spLocks noChangeShapeType="1"/>
            </p:cNvSpPr>
            <p:nvPr/>
          </p:nvSpPr>
          <p:spPr bwMode="auto">
            <a:xfrm>
              <a:off x="288" y="2208"/>
              <a:ext cx="5184" cy="0"/>
            </a:xfrm>
            <a:prstGeom prst="line">
              <a:avLst/>
            </a:prstGeom>
            <a:noFill/>
            <a:ln w="762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03109" name="Text Box 5"/>
          <p:cNvSpPr txBox="1">
            <a:spLocks noChangeArrowheads="1"/>
          </p:cNvSpPr>
          <p:nvPr/>
        </p:nvSpPr>
        <p:spPr bwMode="auto">
          <a:xfrm>
            <a:off x="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a:solidFill>
                  <a:srgbClr val="FFFFFF"/>
                </a:solidFill>
                <a:latin typeface="Tahoma" pitchFamily="-105" charset="-52"/>
                <a:ea typeface="MS PGothic" pitchFamily="34" charset="-128"/>
                <a:cs typeface="MS PGothic" pitchFamily="34" charset="-128"/>
              </a:rPr>
              <a:t>1400 BC</a:t>
            </a:r>
          </a:p>
        </p:txBody>
      </p:sp>
      <p:sp>
        <p:nvSpPr>
          <p:cNvPr id="303110" name="Rectangle 6"/>
          <p:cNvSpPr>
            <a:spLocks noGrp="1" noChangeArrowheads="1"/>
          </p:cNvSpPr>
          <p:nvPr>
            <p:ph type="title" idx="4294967295"/>
          </p:nvPr>
        </p:nvSpPr>
        <p:spPr>
          <a:xfrm>
            <a:off x="457200" y="350839"/>
            <a:ext cx="8229600" cy="9144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latin typeface="Arial" charset="0"/>
                <a:cs typeface="Arial" charset="0"/>
              </a:rPr>
              <a:t>DATES OF COMPOSTION</a:t>
            </a:r>
            <a:endParaRPr lang="en-US" sz="4000" b="1">
              <a:solidFill>
                <a:schemeClr val="accent2"/>
              </a:solidFill>
              <a:latin typeface="Arial" charset="0"/>
              <a:cs typeface="Arial" charset="0"/>
            </a:endParaRPr>
          </a:p>
        </p:txBody>
      </p:sp>
      <p:sp>
        <p:nvSpPr>
          <p:cNvPr id="303111" name="Text Box 7"/>
          <p:cNvSpPr txBox="1">
            <a:spLocks noChangeArrowheads="1"/>
          </p:cNvSpPr>
          <p:nvPr/>
        </p:nvSpPr>
        <p:spPr bwMode="auto">
          <a:xfrm>
            <a:off x="0" y="3276607"/>
            <a:ext cx="13716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200" b="1">
                <a:solidFill>
                  <a:srgbClr val="FFFFFF"/>
                </a:solidFill>
                <a:latin typeface="Tahoma" pitchFamily="-105" charset="-52"/>
                <a:ea typeface="MS PGothic" pitchFamily="34" charset="-128"/>
                <a:cs typeface="MS PGothic" pitchFamily="34" charset="-128"/>
              </a:rPr>
              <a:t>Moses</a:t>
            </a:r>
          </a:p>
        </p:txBody>
      </p:sp>
      <p:sp>
        <p:nvSpPr>
          <p:cNvPr id="303112" name="Text Box 8"/>
          <p:cNvSpPr txBox="1">
            <a:spLocks noChangeArrowheads="1"/>
          </p:cNvSpPr>
          <p:nvPr/>
        </p:nvSpPr>
        <p:spPr bwMode="auto">
          <a:xfrm>
            <a:off x="198120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a:solidFill>
                  <a:srgbClr val="FFFFFF"/>
                </a:solidFill>
                <a:latin typeface="Tahoma" pitchFamily="-105" charset="-52"/>
                <a:ea typeface="MS PGothic" pitchFamily="34" charset="-128"/>
                <a:cs typeface="MS PGothic" pitchFamily="34" charset="-128"/>
              </a:rPr>
              <a:t>1000 BC</a:t>
            </a:r>
          </a:p>
        </p:txBody>
      </p:sp>
      <p:sp>
        <p:nvSpPr>
          <p:cNvPr id="303113" name="Text Box 9"/>
          <p:cNvSpPr txBox="1">
            <a:spLocks noChangeArrowheads="1"/>
          </p:cNvSpPr>
          <p:nvPr/>
        </p:nvSpPr>
        <p:spPr bwMode="auto">
          <a:xfrm>
            <a:off x="335280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a:solidFill>
                  <a:srgbClr val="FFFFFF"/>
                </a:solidFill>
                <a:latin typeface="Tahoma" pitchFamily="-105" charset="-52"/>
                <a:ea typeface="MS PGothic" pitchFamily="34" charset="-128"/>
                <a:cs typeface="MS PGothic" pitchFamily="34" charset="-128"/>
              </a:rPr>
              <a:t>971 BC</a:t>
            </a:r>
          </a:p>
        </p:txBody>
      </p:sp>
      <p:sp>
        <p:nvSpPr>
          <p:cNvPr id="303114" name="Text Box 10"/>
          <p:cNvSpPr txBox="1">
            <a:spLocks noChangeArrowheads="1"/>
          </p:cNvSpPr>
          <p:nvPr/>
        </p:nvSpPr>
        <p:spPr bwMode="auto">
          <a:xfrm>
            <a:off x="472440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a:solidFill>
                  <a:srgbClr val="FFFFFF"/>
                </a:solidFill>
                <a:latin typeface="Tahoma" pitchFamily="-105" charset="-52"/>
                <a:ea typeface="MS PGothic" pitchFamily="34" charset="-128"/>
                <a:cs typeface="MS PGothic" pitchFamily="34" charset="-128"/>
              </a:rPr>
              <a:t>931 BC</a:t>
            </a:r>
          </a:p>
        </p:txBody>
      </p:sp>
      <p:sp>
        <p:nvSpPr>
          <p:cNvPr id="303115" name="Text Box 11"/>
          <p:cNvSpPr txBox="1">
            <a:spLocks noChangeArrowheads="1"/>
          </p:cNvSpPr>
          <p:nvPr/>
        </p:nvSpPr>
        <p:spPr bwMode="auto">
          <a:xfrm>
            <a:off x="777240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a:solidFill>
                  <a:srgbClr val="FFFFFF"/>
                </a:solidFill>
                <a:latin typeface="Tahoma" pitchFamily="-105" charset="-52"/>
                <a:ea typeface="MS PGothic" pitchFamily="34" charset="-128"/>
                <a:cs typeface="MS PGothic" pitchFamily="34" charset="-128"/>
              </a:rPr>
              <a:t>500 BC</a:t>
            </a:r>
          </a:p>
        </p:txBody>
      </p:sp>
      <p:sp>
        <p:nvSpPr>
          <p:cNvPr id="303116" name="Text Box 12"/>
          <p:cNvSpPr txBox="1">
            <a:spLocks noChangeArrowheads="1"/>
          </p:cNvSpPr>
          <p:nvPr/>
        </p:nvSpPr>
        <p:spPr bwMode="auto">
          <a:xfrm>
            <a:off x="6096000" y="2590800"/>
            <a:ext cx="13716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000">
                <a:solidFill>
                  <a:srgbClr val="FFFFFF"/>
                </a:solidFill>
                <a:latin typeface="Tahoma" pitchFamily="-105" charset="-52"/>
                <a:ea typeface="MS PGothic" pitchFamily="34" charset="-128"/>
                <a:cs typeface="MS PGothic" pitchFamily="34" charset="-128"/>
              </a:rPr>
              <a:t>722 BC</a:t>
            </a:r>
          </a:p>
        </p:txBody>
      </p:sp>
      <p:sp>
        <p:nvSpPr>
          <p:cNvPr id="303117" name="Text Box 13"/>
          <p:cNvSpPr txBox="1">
            <a:spLocks noChangeArrowheads="1"/>
          </p:cNvSpPr>
          <p:nvPr/>
        </p:nvSpPr>
        <p:spPr bwMode="auto">
          <a:xfrm>
            <a:off x="1981200" y="3276607"/>
            <a:ext cx="13716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200" b="1">
                <a:solidFill>
                  <a:srgbClr val="FFFFFF"/>
                </a:solidFill>
                <a:latin typeface="Tahoma" pitchFamily="-105" charset="-52"/>
                <a:ea typeface="MS PGothic" pitchFamily="34" charset="-128"/>
                <a:cs typeface="MS PGothic" pitchFamily="34" charset="-128"/>
              </a:rPr>
              <a:t>David</a:t>
            </a:r>
          </a:p>
        </p:txBody>
      </p:sp>
      <p:sp>
        <p:nvSpPr>
          <p:cNvPr id="303118" name="Text Box 14"/>
          <p:cNvSpPr txBox="1">
            <a:spLocks noChangeArrowheads="1"/>
          </p:cNvSpPr>
          <p:nvPr/>
        </p:nvSpPr>
        <p:spPr bwMode="auto">
          <a:xfrm>
            <a:off x="3429000" y="3276607"/>
            <a:ext cx="15240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200" b="1">
                <a:solidFill>
                  <a:srgbClr val="FFFFFF"/>
                </a:solidFill>
                <a:latin typeface="Tahoma" pitchFamily="-105" charset="-52"/>
                <a:ea typeface="MS PGothic" pitchFamily="34" charset="-128"/>
                <a:cs typeface="MS PGothic" pitchFamily="34" charset="-128"/>
              </a:rPr>
              <a:t>Solomon</a:t>
            </a:r>
          </a:p>
        </p:txBody>
      </p:sp>
      <p:sp>
        <p:nvSpPr>
          <p:cNvPr id="303119" name="Text Box 15"/>
          <p:cNvSpPr txBox="1">
            <a:spLocks noChangeArrowheads="1"/>
          </p:cNvSpPr>
          <p:nvPr/>
        </p:nvSpPr>
        <p:spPr bwMode="auto">
          <a:xfrm>
            <a:off x="4953000" y="3276608"/>
            <a:ext cx="1752600"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200" b="1">
                <a:solidFill>
                  <a:srgbClr val="FFFFFF"/>
                </a:solidFill>
                <a:latin typeface="Tahoma" pitchFamily="-105" charset="-52"/>
                <a:ea typeface="MS PGothic" pitchFamily="34" charset="-128"/>
                <a:cs typeface="MS PGothic" pitchFamily="34" charset="-128"/>
              </a:rPr>
              <a:t>Divided Kingdom</a:t>
            </a:r>
          </a:p>
        </p:txBody>
      </p:sp>
      <p:sp>
        <p:nvSpPr>
          <p:cNvPr id="303120" name="Text Box 16"/>
          <p:cNvSpPr txBox="1">
            <a:spLocks noChangeArrowheads="1"/>
          </p:cNvSpPr>
          <p:nvPr/>
        </p:nvSpPr>
        <p:spPr bwMode="auto">
          <a:xfrm>
            <a:off x="6096000" y="3276607"/>
            <a:ext cx="13716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200" b="1">
                <a:solidFill>
                  <a:srgbClr val="FFFFFF"/>
                </a:solidFill>
                <a:latin typeface="Tahoma" pitchFamily="-105" charset="-52"/>
                <a:ea typeface="MS PGothic" pitchFamily="34" charset="-128"/>
                <a:cs typeface="MS PGothic" pitchFamily="34" charset="-128"/>
              </a:rPr>
              <a:t>Exile</a:t>
            </a:r>
          </a:p>
        </p:txBody>
      </p:sp>
      <p:sp>
        <p:nvSpPr>
          <p:cNvPr id="303121" name="Text Box 17"/>
          <p:cNvSpPr txBox="1">
            <a:spLocks noChangeArrowheads="1"/>
          </p:cNvSpPr>
          <p:nvPr/>
        </p:nvSpPr>
        <p:spPr bwMode="auto">
          <a:xfrm>
            <a:off x="7315200" y="3276607"/>
            <a:ext cx="1905000" cy="4308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200" b="1">
                <a:solidFill>
                  <a:srgbClr val="FFFFFF"/>
                </a:solidFill>
                <a:latin typeface="Tahoma" pitchFamily="-105" charset="-52"/>
                <a:ea typeface="MS PGothic" pitchFamily="34" charset="-128"/>
                <a:cs typeface="MS PGothic" pitchFamily="34" charset="-128"/>
              </a:rPr>
              <a:t>Restoration</a:t>
            </a:r>
          </a:p>
        </p:txBody>
      </p:sp>
      <p:sp>
        <p:nvSpPr>
          <p:cNvPr id="303122" name="Text Box 18"/>
          <p:cNvSpPr txBox="1">
            <a:spLocks noChangeArrowheads="1"/>
          </p:cNvSpPr>
          <p:nvPr/>
        </p:nvSpPr>
        <p:spPr bwMode="auto">
          <a:xfrm>
            <a:off x="1981200" y="4343408"/>
            <a:ext cx="3124200"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2200" b="1">
                <a:solidFill>
                  <a:srgbClr val="FFFFFF"/>
                </a:solidFill>
                <a:latin typeface="Tahoma" pitchFamily="-105" charset="-52"/>
                <a:ea typeface="MS PGothic" pitchFamily="34" charset="-128"/>
                <a:cs typeface="MS PGothic" pitchFamily="34" charset="-128"/>
              </a:rPr>
              <a:t>Most of the Psalms were written here</a:t>
            </a:r>
          </a:p>
        </p:txBody>
      </p:sp>
      <p:sp>
        <p:nvSpPr>
          <p:cNvPr id="215057" name="AutoShape 19"/>
          <p:cNvSpPr>
            <a:spLocks/>
          </p:cNvSpPr>
          <p:nvPr/>
        </p:nvSpPr>
        <p:spPr bwMode="auto">
          <a:xfrm rot="-5400000">
            <a:off x="3390900" y="3162300"/>
            <a:ext cx="304800" cy="1905000"/>
          </a:xfrm>
          <a:prstGeom prst="leftBrace">
            <a:avLst>
              <a:gd name="adj1" fmla="val 52083"/>
              <a:gd name="adj2" fmla="val 50000"/>
            </a:avLst>
          </a:prstGeom>
          <a:noFill/>
          <a:ln w="571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03124" name="Text Box 20"/>
          <p:cNvSpPr txBox="1">
            <a:spLocks noChangeArrowheads="1"/>
          </p:cNvSpPr>
          <p:nvPr/>
        </p:nvSpPr>
        <p:spPr bwMode="auto">
          <a:xfrm>
            <a:off x="8153412" y="762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388a</a:t>
            </a:r>
          </a:p>
        </p:txBody>
      </p:sp>
      <p:sp>
        <p:nvSpPr>
          <p:cNvPr id="21" name="Text Box 50"/>
          <p:cNvSpPr txBox="1">
            <a:spLocks noChangeArrowheads="1"/>
          </p:cNvSpPr>
          <p:nvPr/>
        </p:nvSpPr>
        <p:spPr bwMode="auto">
          <a:xfrm>
            <a:off x="8305811" y="528645"/>
            <a:ext cx="641071"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Arial" pitchFamily="-105" charset="0"/>
                <a:cs typeface="Arial"/>
              </a:rPr>
              <a:t>P 4</a:t>
            </a:r>
          </a:p>
        </p:txBody>
      </p:sp>
    </p:spTree>
    <p:extLst>
      <p:ext uri="{BB962C8B-B14F-4D97-AF65-F5344CB8AC3E}">
        <p14:creationId xmlns:p14="http://schemas.microsoft.com/office/powerpoint/2010/main" val="130806158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a:solidFill>
                  <a:srgbClr val="FFFF00"/>
                </a:solidFill>
                <a:latin typeface="Arial" charset="0"/>
                <a:cs typeface="Arial" charset="0"/>
              </a:rPr>
              <a:t>Classifications by Book</a:t>
            </a:r>
            <a:endParaRPr lang="en-US">
              <a:solidFill>
                <a:srgbClr val="FFFF00"/>
              </a:solidFill>
              <a:latin typeface="Arial" charset="0"/>
              <a:cs typeface="Arial" charset="0"/>
            </a:endParaRPr>
          </a:p>
        </p:txBody>
      </p:sp>
      <p:sp>
        <p:nvSpPr>
          <p:cNvPr id="22531" name="Rectangle 3"/>
          <p:cNvSpPr>
            <a:spLocks noGrp="1" noChangeArrowheads="1"/>
          </p:cNvSpPr>
          <p:nvPr>
            <p:ph type="body" idx="1"/>
          </p:nvPr>
        </p:nvSpPr>
        <p:spPr>
          <a:xfrm>
            <a:off x="381000" y="1219201"/>
            <a:ext cx="8305800" cy="4906963"/>
          </a:xfrm>
        </p:spPr>
        <p:txBody>
          <a:bodyPr/>
          <a:lstStyle/>
          <a:p>
            <a:pPr eaLnBrk="1" hangingPunct="1">
              <a:buFontTx/>
              <a:buNone/>
              <a:defRPr/>
            </a:pPr>
            <a:r>
              <a:rPr lang="en-US" sz="2800" dirty="0">
                <a:solidFill>
                  <a:srgbClr val="FFFFFF"/>
                </a:solidFill>
                <a:effectLst>
                  <a:glow rad="101600">
                    <a:schemeClr val="tx1">
                      <a:alpha val="75000"/>
                    </a:schemeClr>
                  </a:glow>
                </a:effectLst>
                <a:latin typeface="Arial" charset="0"/>
                <a:cs typeface="Arial" charset="0"/>
              </a:rPr>
              <a:t>						 </a:t>
            </a:r>
          </a:p>
          <a:p>
            <a:pPr eaLnBrk="1" hangingPunct="1">
              <a:defRPr/>
            </a:pPr>
            <a:r>
              <a:rPr lang="en-US" sz="2800" b="1" dirty="0">
                <a:solidFill>
                  <a:srgbClr val="FFFFFF"/>
                </a:solidFill>
                <a:effectLst>
                  <a:glow rad="101600">
                    <a:schemeClr val="tx1">
                      <a:alpha val="75000"/>
                    </a:schemeClr>
                  </a:glow>
                </a:effectLst>
                <a:latin typeface="Arial" charset="0"/>
                <a:cs typeface="Arial" charset="0"/>
              </a:rPr>
              <a:t>Book 1: Pss. 1–41		</a:t>
            </a:r>
          </a:p>
          <a:p>
            <a:pPr eaLnBrk="1" hangingPunct="1">
              <a:defRPr/>
            </a:pPr>
            <a:r>
              <a:rPr lang="en-US" sz="2800" b="1" dirty="0">
                <a:solidFill>
                  <a:srgbClr val="FFFFFF"/>
                </a:solidFill>
                <a:effectLst>
                  <a:glow rad="101600">
                    <a:schemeClr val="tx1">
                      <a:alpha val="75000"/>
                    </a:schemeClr>
                  </a:glow>
                </a:effectLst>
                <a:latin typeface="Arial" charset="0"/>
                <a:cs typeface="Arial" charset="0"/>
              </a:rPr>
              <a:t>Book 2: Pss. 42–72</a:t>
            </a:r>
          </a:p>
          <a:p>
            <a:pPr eaLnBrk="1" hangingPunct="1">
              <a:defRPr/>
            </a:pPr>
            <a:r>
              <a:rPr lang="en-US" sz="2800" b="1" dirty="0">
                <a:solidFill>
                  <a:srgbClr val="FFFFFF"/>
                </a:solidFill>
                <a:effectLst>
                  <a:glow rad="101600">
                    <a:schemeClr val="tx1">
                      <a:alpha val="75000"/>
                    </a:schemeClr>
                  </a:glow>
                </a:effectLst>
                <a:latin typeface="Arial" charset="0"/>
                <a:cs typeface="Arial" charset="0"/>
              </a:rPr>
              <a:t>Book 3: Pss. 73–89</a:t>
            </a:r>
          </a:p>
          <a:p>
            <a:pPr eaLnBrk="1" hangingPunct="1">
              <a:defRPr/>
            </a:pPr>
            <a:r>
              <a:rPr lang="en-US" sz="2800" b="1" dirty="0">
                <a:solidFill>
                  <a:srgbClr val="FFFFFF"/>
                </a:solidFill>
                <a:effectLst>
                  <a:glow rad="101600">
                    <a:schemeClr val="tx1">
                      <a:alpha val="75000"/>
                    </a:schemeClr>
                  </a:glow>
                </a:effectLst>
                <a:latin typeface="Arial" charset="0"/>
                <a:cs typeface="Arial" charset="0"/>
              </a:rPr>
              <a:t>Book 4: Pss. 90–106</a:t>
            </a:r>
          </a:p>
          <a:p>
            <a:pPr eaLnBrk="1" hangingPunct="1">
              <a:defRPr/>
            </a:pPr>
            <a:r>
              <a:rPr lang="en-US" sz="2800" b="1" dirty="0">
                <a:solidFill>
                  <a:srgbClr val="FFFFFF"/>
                </a:solidFill>
                <a:effectLst>
                  <a:glow rad="101600">
                    <a:schemeClr val="tx1">
                      <a:alpha val="75000"/>
                    </a:schemeClr>
                  </a:glow>
                </a:effectLst>
                <a:latin typeface="Arial" charset="0"/>
                <a:cs typeface="Arial" charset="0"/>
              </a:rPr>
              <a:t>Book 5: Pss. 107–150</a:t>
            </a:r>
          </a:p>
          <a:p>
            <a:pPr eaLnBrk="1" hangingPunct="1">
              <a:defRPr/>
            </a:pPr>
            <a:endParaRPr lang="en-US" sz="2800" b="1" dirty="0">
              <a:solidFill>
                <a:srgbClr val="FFFFFF"/>
              </a:solidFill>
              <a:effectLst>
                <a:glow rad="101600">
                  <a:schemeClr val="tx1">
                    <a:alpha val="75000"/>
                  </a:schemeClr>
                </a:glow>
              </a:effectLst>
              <a:latin typeface="Arial" charset="0"/>
              <a:cs typeface="Arial" charset="0"/>
            </a:endParaRPr>
          </a:p>
          <a:p>
            <a:pPr eaLnBrk="1" hangingPunct="1">
              <a:buFontTx/>
              <a:buNone/>
              <a:defRPr/>
            </a:pPr>
            <a:r>
              <a:rPr lang="en-US" sz="2800" b="1" dirty="0">
                <a:solidFill>
                  <a:srgbClr val="FFFFFF"/>
                </a:solidFill>
                <a:effectLst>
                  <a:glow rad="101600">
                    <a:schemeClr val="tx1">
                      <a:alpha val="75000"/>
                    </a:schemeClr>
                  </a:glow>
                </a:effectLst>
                <a:latin typeface="Arial" charset="0"/>
                <a:cs typeface="Arial" charset="0"/>
              </a:rPr>
              <a:t>Each of these 5 books ends with a doxology</a:t>
            </a:r>
          </a:p>
          <a:p>
            <a:pPr eaLnBrk="1" hangingPunct="1">
              <a:buFontTx/>
              <a:buNone/>
              <a:defRPr/>
            </a:pPr>
            <a:endParaRPr lang="en-US" sz="2800" b="1" dirty="0">
              <a:solidFill>
                <a:srgbClr val="FFFFFF"/>
              </a:solidFill>
              <a:effectLst>
                <a:glow rad="101600">
                  <a:schemeClr val="tx1">
                    <a:alpha val="75000"/>
                  </a:schemeClr>
                </a:glow>
              </a:effectLst>
              <a:latin typeface="Arial" charset="0"/>
              <a:cs typeface="Arial" charset="0"/>
            </a:endParaRPr>
          </a:p>
        </p:txBody>
      </p:sp>
      <p:sp>
        <p:nvSpPr>
          <p:cNvPr id="4" name="Text Box 50"/>
          <p:cNvSpPr txBox="1">
            <a:spLocks noChangeArrowheads="1"/>
          </p:cNvSpPr>
          <p:nvPr/>
        </p:nvSpPr>
        <p:spPr bwMode="auto">
          <a:xfrm>
            <a:off x="8305811" y="528645"/>
            <a:ext cx="641071"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a:ea typeface="Arial" pitchFamily="-105" charset="0"/>
                <a:cs typeface="Arial"/>
              </a:rPr>
              <a:t>P 3</a:t>
            </a:r>
          </a:p>
        </p:txBody>
      </p:sp>
    </p:spTree>
    <p:extLst>
      <p:ext uri="{BB962C8B-B14F-4D97-AF65-F5344CB8AC3E}">
        <p14:creationId xmlns:p14="http://schemas.microsoft.com/office/powerpoint/2010/main" val="2751777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to="" calcmode="lin" valueType="num">
                                      <p:cBhvr>
                                        <p:cTn id="7" dur="1" fill="hold"/>
                                        <p:tgtEl>
                                          <p:spTgt spid="2253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 to="" calcmode="lin" valueType="num">
                                      <p:cBhvr>
                                        <p:cTn id="12" dur="1" fill="hold"/>
                                        <p:tgtEl>
                                          <p:spTgt spid="22531">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 to="" calcmode="lin" valueType="num">
                                      <p:cBhvr>
                                        <p:cTn id="17" dur="1" fill="hold"/>
                                        <p:tgtEl>
                                          <p:spTgt spid="22531">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 to="" calcmode="lin" valueType="num">
                                      <p:cBhvr>
                                        <p:cTn id="22" dur="1" fill="hold"/>
                                        <p:tgtEl>
                                          <p:spTgt spid="22531">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 to="" calcmode="lin" valueType="num">
                                      <p:cBhvr>
                                        <p:cTn id="27" dur="1" fill="hold"/>
                                        <p:tgtEl>
                                          <p:spTgt spid="22531">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2531">
                                            <p:txEl>
                                              <p:pRg st="5" end="5"/>
                                            </p:txEl>
                                          </p:spTgt>
                                        </p:tgtEl>
                                        <p:attrNameLst>
                                          <p:attrName>style.visibility</p:attrName>
                                        </p:attrNameLst>
                                      </p:cBhvr>
                                      <p:to>
                                        <p:strVal val="visible"/>
                                      </p:to>
                                    </p:set>
                                    <p:anim to="" calcmode="lin" valueType="num">
                                      <p:cBhvr>
                                        <p:cTn id="32" dur="1" fill="hold"/>
                                        <p:tgtEl>
                                          <p:spTgt spid="22531">
                                            <p:txEl>
                                              <p:pRg st="5" end="5"/>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22531">
                                            <p:txEl>
                                              <p:pRg st="7" end="7"/>
                                            </p:txEl>
                                          </p:spTgt>
                                        </p:tgtEl>
                                        <p:attrNameLst>
                                          <p:attrName>style.visibility</p:attrName>
                                        </p:attrNameLst>
                                      </p:cBhvr>
                                      <p:to>
                                        <p:strVal val="visible"/>
                                      </p:to>
                                    </p:set>
                                    <p:anim to="" calcmode="lin" valueType="num">
                                      <p:cBhvr>
                                        <p:cTn id="37" dur="1" fill="hold"/>
                                        <p:tgtEl>
                                          <p:spTgt spid="22531">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effectLst>
            <a:outerShdw blurRad="63500" dist="38099" dir="2700000" algn="ctr" rotWithShape="0">
              <a:schemeClr val="tx2">
                <a:alpha val="74998"/>
              </a:schemeClr>
            </a:outerShdw>
          </a:effectLst>
        </p:spPr>
        <p:txBody>
          <a:bodyPr/>
          <a:lstStyle/>
          <a:p>
            <a:pPr eaLnBrk="1" hangingPunct="1">
              <a:defRPr/>
            </a:pPr>
            <a:r>
              <a:rPr lang="en-US">
                <a:solidFill>
                  <a:srgbClr val="FFFF00"/>
                </a:solidFill>
                <a:ea typeface="+mj-ea"/>
              </a:rPr>
              <a:t>Reasons for Classifications</a:t>
            </a:r>
          </a:p>
        </p:txBody>
      </p:sp>
      <p:sp>
        <p:nvSpPr>
          <p:cNvPr id="24579" name="Rectangle 3"/>
          <p:cNvSpPr>
            <a:spLocks noGrp="1" noChangeArrowheads="1"/>
          </p:cNvSpPr>
          <p:nvPr>
            <p:ph type="body" idx="1"/>
          </p:nvPr>
        </p:nvSpPr>
        <p:spPr>
          <a:effectLst/>
        </p:spPr>
        <p:txBody>
          <a:bodyPr/>
          <a:lstStyle/>
          <a:p>
            <a:pPr marL="628650" indent="-628650" eaLnBrk="1" hangingPunct="1">
              <a:buFontTx/>
              <a:buNone/>
              <a:defRPr/>
            </a:pPr>
            <a:r>
              <a:rPr lang="en-US" sz="2800" b="1" dirty="0">
                <a:solidFill>
                  <a:srgbClr val="FFFF00"/>
                </a:solidFill>
                <a:ea typeface="+mn-ea"/>
              </a:rPr>
              <a:t>1.	Some Jews believed that the five sections mirror the Pentateuch, but these really have no correspondence</a:t>
            </a:r>
          </a:p>
        </p:txBody>
      </p:sp>
      <p:sp>
        <p:nvSpPr>
          <p:cNvPr id="219140" name="Text Box 4"/>
          <p:cNvSpPr txBox="1">
            <a:spLocks noChangeArrowheads="1"/>
          </p:cNvSpPr>
          <p:nvPr/>
        </p:nvSpPr>
        <p:spPr bwMode="auto">
          <a:xfrm>
            <a:off x="8299450"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rPr>
              <a:t>382</a:t>
            </a:r>
          </a:p>
        </p:txBody>
      </p:sp>
      <p:sp>
        <p:nvSpPr>
          <p:cNvPr id="219141" name="Text Box 50"/>
          <p:cNvSpPr txBox="1">
            <a:spLocks noChangeArrowheads="1"/>
          </p:cNvSpPr>
          <p:nvPr/>
        </p:nvSpPr>
        <p:spPr bwMode="auto">
          <a:xfrm>
            <a:off x="8305811" y="457209"/>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rPr>
              <a:t>P 5</a:t>
            </a:r>
          </a:p>
        </p:txBody>
      </p:sp>
    </p:spTree>
    <p:extLst>
      <p:ext uri="{BB962C8B-B14F-4D97-AF65-F5344CB8AC3E}">
        <p14:creationId xmlns:p14="http://schemas.microsoft.com/office/powerpoint/2010/main" val="3579250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to="" calcmode="lin" valueType="num">
                                      <p:cBhvr>
                                        <p:cTn id="7" dur="1" fill="hold"/>
                                        <p:tgtEl>
                                          <p:spTgt spid="24579">
                                            <p:txEl>
                                              <p:pRg st="0" end="0"/>
                                            </p:txEl>
                                          </p:spTgt>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1186" name="Group 2"/>
          <p:cNvGrpSpPr>
            <a:grpSpLocks/>
          </p:cNvGrpSpPr>
          <p:nvPr/>
        </p:nvGrpSpPr>
        <p:grpSpPr bwMode="auto">
          <a:xfrm>
            <a:off x="31750" y="0"/>
            <a:ext cx="9144000" cy="6858000"/>
            <a:chOff x="0" y="0"/>
            <a:chExt cx="5760" cy="4320"/>
          </a:xfrm>
        </p:grpSpPr>
        <p:grpSp>
          <p:nvGrpSpPr>
            <p:cNvPr id="221220" name="Group 3"/>
            <p:cNvGrpSpPr>
              <a:grpSpLocks/>
            </p:cNvGrpSpPr>
            <p:nvPr/>
          </p:nvGrpSpPr>
          <p:grpSpPr bwMode="auto">
            <a:xfrm>
              <a:off x="4560" y="0"/>
              <a:ext cx="1200" cy="4320"/>
              <a:chOff x="4608" y="0"/>
              <a:chExt cx="1152" cy="4320"/>
            </a:xfrm>
          </p:grpSpPr>
          <p:pic>
            <p:nvPicPr>
              <p:cNvPr id="221233" name="Picture 4"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0"/>
                <a:ext cx="1152"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234" name="Picture 5"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2160"/>
                <a:ext cx="1152"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21221" name="Group 6"/>
            <p:cNvGrpSpPr>
              <a:grpSpLocks/>
            </p:cNvGrpSpPr>
            <p:nvPr/>
          </p:nvGrpSpPr>
          <p:grpSpPr bwMode="auto">
            <a:xfrm>
              <a:off x="3504" y="0"/>
              <a:ext cx="1200" cy="4320"/>
              <a:chOff x="4608" y="0"/>
              <a:chExt cx="1152" cy="4320"/>
            </a:xfrm>
          </p:grpSpPr>
          <p:pic>
            <p:nvPicPr>
              <p:cNvPr id="221231" name="Picture 7"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0"/>
                <a:ext cx="1152"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232" name="Picture 8"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2160"/>
                <a:ext cx="1152"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21222" name="Group 9"/>
            <p:cNvGrpSpPr>
              <a:grpSpLocks/>
            </p:cNvGrpSpPr>
            <p:nvPr/>
          </p:nvGrpSpPr>
          <p:grpSpPr bwMode="auto">
            <a:xfrm>
              <a:off x="2304" y="0"/>
              <a:ext cx="1200" cy="4320"/>
              <a:chOff x="4608" y="0"/>
              <a:chExt cx="1152" cy="4320"/>
            </a:xfrm>
          </p:grpSpPr>
          <p:pic>
            <p:nvPicPr>
              <p:cNvPr id="221229" name="Picture 10"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0"/>
                <a:ext cx="1152"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230" name="Picture 11"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2160"/>
                <a:ext cx="1152"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21223" name="Group 12"/>
            <p:cNvGrpSpPr>
              <a:grpSpLocks/>
            </p:cNvGrpSpPr>
            <p:nvPr/>
          </p:nvGrpSpPr>
          <p:grpSpPr bwMode="auto">
            <a:xfrm>
              <a:off x="1104" y="0"/>
              <a:ext cx="1200" cy="4320"/>
              <a:chOff x="4608" y="0"/>
              <a:chExt cx="1152" cy="4320"/>
            </a:xfrm>
          </p:grpSpPr>
          <p:pic>
            <p:nvPicPr>
              <p:cNvPr id="221227" name="Picture 13"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0"/>
                <a:ext cx="1152"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228" name="Picture 14"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2160"/>
                <a:ext cx="1152"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21224" name="Group 15"/>
            <p:cNvGrpSpPr>
              <a:grpSpLocks/>
            </p:cNvGrpSpPr>
            <p:nvPr/>
          </p:nvGrpSpPr>
          <p:grpSpPr bwMode="auto">
            <a:xfrm>
              <a:off x="0" y="0"/>
              <a:ext cx="1200" cy="4320"/>
              <a:chOff x="4608" y="0"/>
              <a:chExt cx="1152" cy="4320"/>
            </a:xfrm>
          </p:grpSpPr>
          <p:pic>
            <p:nvPicPr>
              <p:cNvPr id="221225" name="Picture 16"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0"/>
                <a:ext cx="1152"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1226" name="Picture 17" descr="Click to enlarge">
                <a:hlinkClick r:id="rId3" tooltip="Click to enlarge"/>
              </p:cNvPr>
              <p:cNvPicPr>
                <a:picLocks noChangeAspect="1" noChangeArrowheads="1"/>
              </p:cNvPicPr>
              <p:nvPr/>
            </p:nvPicPr>
            <p:blipFill>
              <a:blip r:embed="rId4" cstate="screen">
                <a:lum bright="90000" contrast="-90000"/>
                <a:grayscl/>
                <a:extLst>
                  <a:ext uri="{28A0092B-C50C-407E-A947-70E740481C1C}">
                    <a14:useLocalDpi xmlns:a14="http://schemas.microsoft.com/office/drawing/2010/main"/>
                  </a:ext>
                </a:extLst>
              </a:blip>
              <a:srcRect/>
              <a:stretch>
                <a:fillRect/>
              </a:stretch>
            </p:blipFill>
            <p:spPr bwMode="auto">
              <a:xfrm>
                <a:off x="4608" y="2160"/>
                <a:ext cx="1152" cy="2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21187" name="Rectangle 18"/>
          <p:cNvSpPr>
            <a:spLocks noGrp="1" noChangeArrowheads="1"/>
          </p:cNvSpPr>
          <p:nvPr>
            <p:ph type="title"/>
          </p:nvPr>
        </p:nvSpPr>
        <p:spPr>
          <a:xfrm>
            <a:off x="457200" y="228600"/>
            <a:ext cx="8229600" cy="1143000"/>
          </a:xfrm>
          <a:noFill/>
        </p:spPr>
        <p:txBody>
          <a:bodyPr/>
          <a:lstStyle/>
          <a:p>
            <a:pPr eaLnBrk="1" hangingPunct="1"/>
            <a:r>
              <a:rPr lang="en-US" sz="3600" b="1">
                <a:solidFill>
                  <a:srgbClr val="B12143"/>
                </a:solidFill>
                <a:latin typeface="Arial" charset="0"/>
              </a:rPr>
              <a:t>Covenant Relationship with God</a:t>
            </a:r>
            <a:endParaRPr lang="en-GB" sz="3600" b="1">
              <a:solidFill>
                <a:srgbClr val="B12143"/>
              </a:solidFill>
              <a:latin typeface="Arial" charset="0"/>
            </a:endParaRPr>
          </a:p>
        </p:txBody>
      </p:sp>
      <p:graphicFrame>
        <p:nvGraphicFramePr>
          <p:cNvPr id="344083" name="Group 19"/>
          <p:cNvGraphicFramePr>
            <a:graphicFrameLocks noGrp="1"/>
          </p:cNvGraphicFramePr>
          <p:nvPr>
            <p:ph type="tbl" idx="1"/>
          </p:nvPr>
        </p:nvGraphicFramePr>
        <p:xfrm>
          <a:off x="228600" y="1371601"/>
          <a:ext cx="8686800" cy="5105407"/>
        </p:xfrm>
        <a:graphic>
          <a:graphicData uri="http://schemas.openxmlformats.org/drawingml/2006/table">
            <a:tbl>
              <a:tblPr/>
              <a:tblGrid>
                <a:gridCol w="1219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5486400">
                  <a:extLst>
                    <a:ext uri="{9D8B030D-6E8A-4147-A177-3AD203B41FA5}">
                      <a16:colId xmlns:a16="http://schemas.microsoft.com/office/drawing/2014/main" val="20002"/>
                    </a:ext>
                  </a:extLst>
                </a:gridCol>
              </a:tblGrid>
              <a:tr h="87630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endParaRPr kumimoji="0" lang="en-US"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a:ln>
                            <a:noFill/>
                          </a:ln>
                          <a:solidFill>
                            <a:srgbClr val="B12143"/>
                          </a:solidFill>
                          <a:effectLst/>
                          <a:latin typeface="Arial" charset="0"/>
                          <a:ea typeface="ＭＳ Ｐゴシック" charset="0"/>
                          <a:cs typeface="Arial" charset="0"/>
                        </a:rPr>
                        <a:t>Book of Pentateuch</a:t>
                      </a:r>
                      <a:endParaRPr kumimoji="0" lang="en-GB" sz="2400" b="1"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a:ln>
                            <a:noFill/>
                          </a:ln>
                          <a:solidFill>
                            <a:srgbClr val="B12143"/>
                          </a:solidFill>
                          <a:effectLst/>
                          <a:latin typeface="Arial" charset="0"/>
                          <a:ea typeface="ＭＳ Ｐゴシック" charset="0"/>
                          <a:cs typeface="Arial" charset="0"/>
                        </a:rPr>
                        <a:t>Correspondence</a:t>
                      </a:r>
                      <a:endParaRPr kumimoji="0" lang="en-GB" sz="2400" b="1"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9">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Book 1</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Genesis</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Man: the godly man, the ungodly man, the Son of Man</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6139">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Book 2</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Exodus</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a:ln>
                            <a:noFill/>
                          </a:ln>
                          <a:solidFill>
                            <a:srgbClr val="B12143"/>
                          </a:solidFill>
                          <a:effectLst/>
                          <a:latin typeface="Arial" charset="0"/>
                          <a:ea typeface="ＭＳ Ｐゴシック" charset="0"/>
                          <a:cs typeface="Arial" charset="0"/>
                        </a:rPr>
                        <a:t>Story of Israel</a:t>
                      </a:r>
                      <a:r>
                        <a:rPr kumimoji="0" lang="fr-FR" sz="2300" b="0" i="0" u="none" strike="noStrike" cap="none" normalizeH="0" baseline="0" dirty="0">
                          <a:ln>
                            <a:noFill/>
                          </a:ln>
                          <a:solidFill>
                            <a:srgbClr val="B12143"/>
                          </a:solidFill>
                          <a:effectLst/>
                          <a:latin typeface="Arial" charset="0"/>
                          <a:ea typeface="ＭＳ Ｐゴシック" charset="0"/>
                          <a:cs typeface="Arial" charset="0"/>
                        </a:rPr>
                        <a:t>'</a:t>
                      </a:r>
                      <a:r>
                        <a:rPr kumimoji="0" lang="en-US" sz="2300" b="0" i="0" u="none" strike="noStrike" cap="none" normalizeH="0" baseline="0" dirty="0">
                          <a:ln>
                            <a:noFill/>
                          </a:ln>
                          <a:solidFill>
                            <a:srgbClr val="B12143"/>
                          </a:solidFill>
                          <a:effectLst/>
                          <a:latin typeface="Arial" charset="0"/>
                          <a:ea typeface="ＭＳ Ｐゴシック" charset="0"/>
                          <a:cs typeface="Arial" charset="0"/>
                        </a:rPr>
                        <a:t>s ruin, redemption; ends with a Kingdom Psalm</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4551">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Book 3</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Leviticus</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dirty="0">
                          <a:ln>
                            <a:noFill/>
                          </a:ln>
                          <a:solidFill>
                            <a:srgbClr val="B12143"/>
                          </a:solidFill>
                          <a:effectLst/>
                          <a:latin typeface="Arial" charset="0"/>
                          <a:ea typeface="ＭＳ Ｐゴシック" charset="0"/>
                          <a:cs typeface="Arial" charset="0"/>
                        </a:rPr>
                        <a:t>Sanctuary: references to holiness, congregation, Zion; 11/12 Asaph psalms</a:t>
                      </a:r>
                      <a:endParaRPr kumimoji="0" lang="en-GB" sz="2300" b="0" i="0" u="none" strike="noStrike" cap="none" normalizeH="0" baseline="0" dirty="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46139">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Book 4</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Numbers</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Wilderness: references to Moses, wilderness, failures &amp; rebellions</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6139">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Book 5</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Deuteronomy</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1" eaLnBrk="1" fontAlgn="base" latinLnBrk="0" hangingPunct="1">
                        <a:lnSpc>
                          <a:spcPct val="100000"/>
                        </a:lnSpc>
                        <a:spcBef>
                          <a:spcPct val="50000"/>
                        </a:spcBef>
                        <a:spcAft>
                          <a:spcPct val="0"/>
                        </a:spcAft>
                        <a:buClrTx/>
                        <a:buSzTx/>
                        <a:buFontTx/>
                        <a:buNone/>
                        <a:tabLst/>
                      </a:pPr>
                      <a:r>
                        <a:rPr kumimoji="0" lang="en-US" sz="2300" b="0" i="0" u="none" strike="noStrike" cap="none" normalizeH="0" baseline="0">
                          <a:ln>
                            <a:noFill/>
                          </a:ln>
                          <a:solidFill>
                            <a:srgbClr val="B12143"/>
                          </a:solidFill>
                          <a:effectLst/>
                          <a:latin typeface="Arial" charset="0"/>
                          <a:ea typeface="ＭＳ Ｐゴシック" charset="0"/>
                          <a:cs typeface="Arial" charset="0"/>
                        </a:rPr>
                        <a:t>Restates counsels of God, claims of the Law, anticipation of blessings</a:t>
                      </a:r>
                      <a:endParaRPr kumimoji="0" lang="en-GB" sz="2300" b="0" i="0" u="none" strike="noStrike" cap="none" normalizeH="0" baseline="0">
                        <a:ln>
                          <a:noFill/>
                        </a:ln>
                        <a:solidFill>
                          <a:srgbClr val="B12143"/>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21218" name="Text Box 4"/>
          <p:cNvSpPr txBox="1">
            <a:spLocks noChangeArrowheads="1"/>
          </p:cNvSpPr>
          <p:nvPr/>
        </p:nvSpPr>
        <p:spPr bwMode="auto">
          <a:xfrm>
            <a:off x="8299450"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rPr>
              <a:t>382</a:t>
            </a:r>
          </a:p>
        </p:txBody>
      </p:sp>
      <p:sp>
        <p:nvSpPr>
          <p:cNvPr id="221219" name="Text Box 50"/>
          <p:cNvSpPr txBox="1">
            <a:spLocks noChangeArrowheads="1"/>
          </p:cNvSpPr>
          <p:nvPr/>
        </p:nvSpPr>
        <p:spPr bwMode="auto">
          <a:xfrm>
            <a:off x="8305811" y="457209"/>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rPr>
              <a:t>P 5</a:t>
            </a:r>
          </a:p>
        </p:txBody>
      </p:sp>
    </p:spTree>
    <p:extLst>
      <p:ext uri="{BB962C8B-B14F-4D97-AF65-F5344CB8AC3E}">
        <p14:creationId xmlns:p14="http://schemas.microsoft.com/office/powerpoint/2010/main" val="30364387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descr="Green marble"/>
          <p:cNvSpPr>
            <a:spLocks noChangeArrowheads="1"/>
          </p:cNvSpPr>
          <p:nvPr/>
        </p:nvSpPr>
        <p:spPr bwMode="auto">
          <a:xfrm>
            <a:off x="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aphicFrame>
        <p:nvGraphicFramePr>
          <p:cNvPr id="145493" name="Group 85"/>
          <p:cNvGraphicFramePr>
            <a:graphicFrameLocks noGrp="1"/>
          </p:cNvGraphicFramePr>
          <p:nvPr/>
        </p:nvGraphicFramePr>
        <p:xfrm>
          <a:off x="0" y="295275"/>
          <a:ext cx="9144000" cy="6222979"/>
        </p:xfrm>
        <a:graphic>
          <a:graphicData uri="http://schemas.openxmlformats.org/drawingml/2006/table">
            <a:tbl>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96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BOOK 1</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BOOK 2</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BOOK 3</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BOOK 4</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BOOK 5</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106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41 Psalms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1</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31 Psalms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42</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17 Psalms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73</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17 Psalms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90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44 Psalms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107           150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104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41:13</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72:18-20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89:52</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106:48</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150:6</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96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ADORING WORSHIP</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WONDERING WORSHIP</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CEASELESS WORSHIP</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SUBMISSIVE WORSHIP</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PERFECTED WORSHIP</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180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GENESIS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-man-</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EXODUS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-Israel-</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LEVITICUS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-sanctuary-</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NUMBERS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-Moses &amp; wilderness-</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FFFF66"/>
                          </a:solidFill>
                          <a:effectLst/>
                          <a:latin typeface="Arial" charset="0"/>
                          <a:ea typeface="ＭＳ Ｐゴシック" charset="0"/>
                          <a:cs typeface="Arial" charset="0"/>
                        </a:rPr>
                        <a:t>DEUTERONOMY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 Law &amp; land-</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4737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mainly (or all) DAVID</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66"/>
                          </a:solidFill>
                          <a:effectLst/>
                          <a:latin typeface="Arial" charset="0"/>
                          <a:ea typeface="ＭＳ Ｐゴシック" charset="0"/>
                          <a:cs typeface="Arial" charset="0"/>
                        </a:rPr>
                        <a:t>mainly DAVID &amp; KORAH</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rgbClr val="FFFF66"/>
                          </a:solidFill>
                          <a:effectLst/>
                          <a:latin typeface="Arial" charset="0"/>
                          <a:ea typeface="ＭＳ Ｐゴシック" charset="0"/>
                          <a:cs typeface="Arial" charset="0"/>
                        </a:rPr>
                        <a:t>mainly ASAPH</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mainly </a:t>
                      </a:r>
                      <a:r>
                        <a:rPr kumimoji="0" lang="en-US" sz="1900" b="0" i="0" u="none" strike="noStrike" cap="none" normalizeH="0" baseline="0">
                          <a:ln>
                            <a:noFill/>
                          </a:ln>
                          <a:solidFill>
                            <a:srgbClr val="FFFF66"/>
                          </a:solidFill>
                          <a:effectLst/>
                          <a:latin typeface="Arial" charset="0"/>
                          <a:ea typeface="ＭＳ Ｐゴシック" charset="0"/>
                          <a:cs typeface="Arial" charset="0"/>
                        </a:rPr>
                        <a:t>ANONYMOUS</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rgbClr val="FFFF66"/>
                          </a:solidFill>
                          <a:effectLst/>
                          <a:latin typeface="Arial" charset="0"/>
                          <a:ea typeface="ＭＳ Ｐゴシック" charset="0"/>
                          <a:cs typeface="Arial" charset="0"/>
                        </a:rPr>
                        <a:t>mainly DAVID</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1399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ORIGINAL GROUP BY DAVID</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BOOKS 2 &amp; 3 ADDED IN THE REIGNS OF HEZEKIAH &amp; JOSIAH</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rgbClr val="FFFF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rgbClr val="FFFF66"/>
                          </a:solidFill>
                          <a:effectLst/>
                          <a:latin typeface="Arial" charset="0"/>
                          <a:ea typeface="ＭＳ Ｐゴシック" charset="0"/>
                          <a:cs typeface="Arial" charset="0"/>
                        </a:rPr>
                        <a:t>MISCELLANEOUS COLLECTIONS COMPILED IN TIMES OF EZRA &amp; NEHEMIAH</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23282" name="AutoShape 54"/>
          <p:cNvSpPr>
            <a:spLocks noChangeArrowheads="1"/>
          </p:cNvSpPr>
          <p:nvPr/>
        </p:nvSpPr>
        <p:spPr bwMode="auto">
          <a:xfrm>
            <a:off x="1143000" y="1981200"/>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23283" name="AutoShape 55"/>
          <p:cNvSpPr>
            <a:spLocks noChangeArrowheads="1"/>
          </p:cNvSpPr>
          <p:nvPr/>
        </p:nvSpPr>
        <p:spPr bwMode="auto">
          <a:xfrm>
            <a:off x="2971800" y="1981200"/>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23284" name="AutoShape 56"/>
          <p:cNvSpPr>
            <a:spLocks noChangeArrowheads="1"/>
          </p:cNvSpPr>
          <p:nvPr/>
        </p:nvSpPr>
        <p:spPr bwMode="auto">
          <a:xfrm>
            <a:off x="4800600" y="1981200"/>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23285" name="AutoShape 57"/>
          <p:cNvSpPr>
            <a:spLocks noChangeArrowheads="1"/>
          </p:cNvSpPr>
          <p:nvPr/>
        </p:nvSpPr>
        <p:spPr bwMode="auto">
          <a:xfrm>
            <a:off x="6629400" y="1981200"/>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23286" name="AutoShape 58"/>
          <p:cNvSpPr>
            <a:spLocks noChangeArrowheads="1"/>
          </p:cNvSpPr>
          <p:nvPr/>
        </p:nvSpPr>
        <p:spPr bwMode="auto">
          <a:xfrm>
            <a:off x="8458200" y="1981200"/>
            <a:ext cx="457200" cy="304800"/>
          </a:xfrm>
          <a:prstGeom prst="downArrow">
            <a:avLst>
              <a:gd name="adj1" fmla="val 43750"/>
              <a:gd name="adj2" fmla="val 68227"/>
            </a:avLst>
          </a:prstGeom>
          <a:solidFill>
            <a:schemeClr val="bg1"/>
          </a:solidFill>
          <a:ln w="9525">
            <a:solidFill>
              <a:schemeClr val="tx1"/>
            </a:solidFill>
            <a:miter lim="800000"/>
            <a:headEnd/>
            <a:tailEnd/>
          </a:ln>
        </p:spPr>
        <p:txBody>
          <a:bodyPr vert="eaVert"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23287" name="Text Box 59"/>
          <p:cNvSpPr txBox="1">
            <a:spLocks noChangeArrowheads="1"/>
          </p:cNvSpPr>
          <p:nvPr/>
        </p:nvSpPr>
        <p:spPr bwMode="auto">
          <a:xfrm>
            <a:off x="0" y="2528888"/>
            <a:ext cx="3733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800" b="1" i="1">
                <a:solidFill>
                  <a:srgbClr val="FFFFFF"/>
                </a:solidFill>
              </a:rPr>
              <a:t>DOXOLOGY AT THESE VERSES</a:t>
            </a:r>
          </a:p>
        </p:txBody>
      </p:sp>
      <p:sp>
        <p:nvSpPr>
          <p:cNvPr id="223288" name="Text Box 60"/>
          <p:cNvSpPr txBox="1">
            <a:spLocks noChangeArrowheads="1"/>
          </p:cNvSpPr>
          <p:nvPr/>
        </p:nvSpPr>
        <p:spPr bwMode="auto">
          <a:xfrm>
            <a:off x="-76200" y="4235450"/>
            <a:ext cx="43434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600" b="1" i="1">
                <a:solidFill>
                  <a:srgbClr val="FFFFFF"/>
                </a:solidFill>
              </a:rPr>
              <a:t>TOPICAL LIKENESS TO PENTATEUCH</a:t>
            </a:r>
          </a:p>
        </p:txBody>
      </p:sp>
      <p:sp>
        <p:nvSpPr>
          <p:cNvPr id="223289" name="Text Box 61"/>
          <p:cNvSpPr txBox="1">
            <a:spLocks noChangeArrowheads="1"/>
          </p:cNvSpPr>
          <p:nvPr/>
        </p:nvSpPr>
        <p:spPr bwMode="auto">
          <a:xfrm>
            <a:off x="457200" y="5149851"/>
            <a:ext cx="3810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FF"/>
                </a:solidFill>
              </a:rPr>
              <a:t>A</a:t>
            </a:r>
          </a:p>
        </p:txBody>
      </p:sp>
      <p:sp>
        <p:nvSpPr>
          <p:cNvPr id="223290" name="Text Box 62"/>
          <p:cNvSpPr txBox="1">
            <a:spLocks noChangeArrowheads="1"/>
          </p:cNvSpPr>
          <p:nvPr/>
        </p:nvSpPr>
        <p:spPr bwMode="auto">
          <a:xfrm>
            <a:off x="3048000" y="5149851"/>
            <a:ext cx="3810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FF"/>
                </a:solidFill>
              </a:rPr>
              <a:t>T</a:t>
            </a:r>
          </a:p>
        </p:txBody>
      </p:sp>
      <p:sp>
        <p:nvSpPr>
          <p:cNvPr id="223291" name="Text Box 63"/>
          <p:cNvSpPr txBox="1">
            <a:spLocks noChangeArrowheads="1"/>
          </p:cNvSpPr>
          <p:nvPr/>
        </p:nvSpPr>
        <p:spPr bwMode="auto">
          <a:xfrm>
            <a:off x="4343400" y="5149851"/>
            <a:ext cx="3048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FF"/>
                </a:solidFill>
              </a:rPr>
              <a:t>H</a:t>
            </a:r>
          </a:p>
        </p:txBody>
      </p:sp>
      <p:sp>
        <p:nvSpPr>
          <p:cNvPr id="223292" name="Text Box 64"/>
          <p:cNvSpPr txBox="1">
            <a:spLocks noChangeArrowheads="1"/>
          </p:cNvSpPr>
          <p:nvPr/>
        </p:nvSpPr>
        <p:spPr bwMode="auto">
          <a:xfrm>
            <a:off x="5562600" y="5149851"/>
            <a:ext cx="3048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FF"/>
                </a:solidFill>
              </a:rPr>
              <a:t>O</a:t>
            </a:r>
          </a:p>
        </p:txBody>
      </p:sp>
      <p:sp>
        <p:nvSpPr>
          <p:cNvPr id="223293" name="Text Box 65"/>
          <p:cNvSpPr txBox="1">
            <a:spLocks noChangeArrowheads="1"/>
          </p:cNvSpPr>
          <p:nvPr/>
        </p:nvSpPr>
        <p:spPr bwMode="auto">
          <a:xfrm>
            <a:off x="6934200" y="5149851"/>
            <a:ext cx="3048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FF"/>
                </a:solidFill>
              </a:rPr>
              <a:t>R</a:t>
            </a:r>
          </a:p>
        </p:txBody>
      </p:sp>
      <p:sp>
        <p:nvSpPr>
          <p:cNvPr id="223294" name="Text Box 66"/>
          <p:cNvSpPr txBox="1">
            <a:spLocks noChangeArrowheads="1"/>
          </p:cNvSpPr>
          <p:nvPr/>
        </p:nvSpPr>
        <p:spPr bwMode="auto">
          <a:xfrm>
            <a:off x="8153400" y="5149851"/>
            <a:ext cx="3048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FF"/>
                </a:solidFill>
              </a:rPr>
              <a:t>S</a:t>
            </a:r>
          </a:p>
        </p:txBody>
      </p:sp>
      <p:sp>
        <p:nvSpPr>
          <p:cNvPr id="223295" name="Text Box 67"/>
          <p:cNvSpPr txBox="1">
            <a:spLocks noChangeArrowheads="1"/>
          </p:cNvSpPr>
          <p:nvPr/>
        </p:nvSpPr>
        <p:spPr bwMode="auto">
          <a:xfrm>
            <a:off x="1752600" y="5149851"/>
            <a:ext cx="3048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FF"/>
                </a:solidFill>
              </a:rPr>
              <a:t>U</a:t>
            </a:r>
          </a:p>
        </p:txBody>
      </p:sp>
      <p:sp>
        <p:nvSpPr>
          <p:cNvPr id="223296" name="Text Box 69"/>
          <p:cNvSpPr txBox="1">
            <a:spLocks noChangeArrowheads="1"/>
          </p:cNvSpPr>
          <p:nvPr/>
        </p:nvSpPr>
        <p:spPr bwMode="auto">
          <a:xfrm>
            <a:off x="2209800" y="6507164"/>
            <a:ext cx="47244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i="1">
                <a:solidFill>
                  <a:srgbClr val="FFFFFF"/>
                </a:solidFill>
              </a:rPr>
              <a:t>POSSIBLE STAGES OF COLLECTION</a:t>
            </a:r>
          </a:p>
        </p:txBody>
      </p:sp>
      <p:sp>
        <p:nvSpPr>
          <p:cNvPr id="223297" name="Text Box 70"/>
          <p:cNvSpPr txBox="1">
            <a:spLocks noChangeArrowheads="1"/>
          </p:cNvSpPr>
          <p:nvPr/>
        </p:nvSpPr>
        <p:spPr bwMode="auto">
          <a:xfrm>
            <a:off x="8534400" y="0"/>
            <a:ext cx="685800" cy="36933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rPr>
              <a:t>383</a:t>
            </a:r>
          </a:p>
        </p:txBody>
      </p:sp>
      <p:sp>
        <p:nvSpPr>
          <p:cNvPr id="223298" name="Text Box 80"/>
          <p:cNvSpPr txBox="1">
            <a:spLocks noChangeArrowheads="1"/>
          </p:cNvSpPr>
          <p:nvPr/>
        </p:nvSpPr>
        <p:spPr bwMode="auto">
          <a:xfrm>
            <a:off x="7223137" y="6477001"/>
            <a:ext cx="205787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i="1">
                <a:solidFill>
                  <a:srgbClr val="FFFFFF"/>
                </a:solidFill>
              </a:rPr>
              <a:t>Irving L. Jensen</a:t>
            </a:r>
          </a:p>
        </p:txBody>
      </p:sp>
      <p:sp>
        <p:nvSpPr>
          <p:cNvPr id="145491" name="Rectangle 83"/>
          <p:cNvSpPr>
            <a:spLocks noGrp="1" noChangeArrowheads="1"/>
          </p:cNvSpPr>
          <p:nvPr>
            <p:ph type="title" idx="4294967295"/>
          </p:nvPr>
        </p:nvSpPr>
        <p:spPr>
          <a:xfrm>
            <a:off x="0" y="-76197"/>
            <a:ext cx="8610600" cy="461665"/>
          </a:xfrm>
          <a:effectLst>
            <a:outerShdw blurRad="63500" dist="38099" dir="2700000" algn="ctr" rotWithShape="0">
              <a:schemeClr val="tx2">
                <a:alpha val="74998"/>
              </a:schemeClr>
            </a:outerShdw>
          </a:effectLst>
        </p:spPr>
        <p:txBody>
          <a:bodyPr anchor="t">
            <a:spAutoFit/>
          </a:bodyPr>
          <a:lstStyle/>
          <a:p>
            <a:pPr eaLnBrk="1" hangingPunct="1">
              <a:spcBef>
                <a:spcPct val="50000"/>
              </a:spcBef>
              <a:defRPr/>
            </a:pPr>
            <a:r>
              <a:rPr lang="en-US" sz="2400" b="1">
                <a:solidFill>
                  <a:schemeClr val="bg1"/>
                </a:solidFill>
                <a:latin typeface="Arial Black" charset="0"/>
                <a:cs typeface="Arial" charset="0"/>
              </a:rPr>
              <a:t>Classification View 1: Mirroring the Pentateuch</a:t>
            </a:r>
          </a:p>
        </p:txBody>
      </p:sp>
      <p:sp>
        <p:nvSpPr>
          <p:cNvPr id="223300" name="Text Box 70"/>
          <p:cNvSpPr txBox="1">
            <a:spLocks noChangeArrowheads="1"/>
          </p:cNvSpPr>
          <p:nvPr/>
        </p:nvSpPr>
        <p:spPr bwMode="auto">
          <a:xfrm>
            <a:off x="8534400" y="685800"/>
            <a:ext cx="685800" cy="36933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b="1">
                <a:solidFill>
                  <a:srgbClr val="FFFFFF"/>
                </a:solidFill>
              </a:rPr>
              <a:t>P 6</a:t>
            </a:r>
          </a:p>
        </p:txBody>
      </p:sp>
    </p:spTree>
    <p:extLst>
      <p:ext uri="{BB962C8B-B14F-4D97-AF65-F5344CB8AC3E}">
        <p14:creationId xmlns:p14="http://schemas.microsoft.com/office/powerpoint/2010/main" val="212647445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228600" y="-136525"/>
            <a:ext cx="8229600" cy="1143000"/>
          </a:xfrm>
        </p:spPr>
        <p:txBody>
          <a:bodyPr/>
          <a:lstStyle/>
          <a:p>
            <a:pPr eaLnBrk="1" hangingPunct="1"/>
            <a:r>
              <a:rPr lang="en-US">
                <a:solidFill>
                  <a:srgbClr val="100D00"/>
                </a:solidFill>
                <a:latin typeface="Arial" charset="0"/>
              </a:rPr>
              <a:t>Reasons for Classifications</a:t>
            </a:r>
          </a:p>
        </p:txBody>
      </p:sp>
      <p:sp>
        <p:nvSpPr>
          <p:cNvPr id="26627" name="Rectangle 3"/>
          <p:cNvSpPr>
            <a:spLocks noGrp="1" noChangeArrowheads="1"/>
          </p:cNvSpPr>
          <p:nvPr>
            <p:ph type="body" idx="1"/>
          </p:nvPr>
        </p:nvSpPr>
        <p:spPr>
          <a:xfrm>
            <a:off x="228600" y="1066801"/>
            <a:ext cx="8915400" cy="4525963"/>
          </a:xfrm>
        </p:spPr>
        <p:txBody>
          <a:bodyPr/>
          <a:lstStyle/>
          <a:p>
            <a:pPr marL="533400" indent="-533400" eaLnBrk="1" hangingPunct="1">
              <a:buFontTx/>
              <a:buNone/>
            </a:pPr>
            <a:r>
              <a:rPr lang="en-US" sz="2800" b="1" dirty="0">
                <a:solidFill>
                  <a:srgbClr val="100D00"/>
                </a:solidFill>
                <a:latin typeface="Arial" charset="0"/>
              </a:rPr>
              <a:t>2.	Herbert C. Leupold &amp; A. A. Anderson postulate that divisions resulted a book at a time from chronological development.</a:t>
            </a:r>
          </a:p>
        </p:txBody>
      </p:sp>
      <p:sp>
        <p:nvSpPr>
          <p:cNvPr id="225284" name="Text Box 4"/>
          <p:cNvSpPr txBox="1">
            <a:spLocks noChangeArrowheads="1"/>
          </p:cNvSpPr>
          <p:nvPr/>
        </p:nvSpPr>
        <p:spPr bwMode="auto">
          <a:xfrm>
            <a:off x="8299450"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rPr>
              <a:t>382</a:t>
            </a:r>
          </a:p>
        </p:txBody>
      </p:sp>
      <p:sp>
        <p:nvSpPr>
          <p:cNvPr id="225285" name="Text Box 50"/>
          <p:cNvSpPr txBox="1">
            <a:spLocks noChangeArrowheads="1"/>
          </p:cNvSpPr>
          <p:nvPr/>
        </p:nvSpPr>
        <p:spPr bwMode="auto">
          <a:xfrm>
            <a:off x="8305811" y="457209"/>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rPr>
              <a:t>P 5</a:t>
            </a:r>
          </a:p>
        </p:txBody>
      </p:sp>
    </p:spTree>
    <p:extLst>
      <p:ext uri="{BB962C8B-B14F-4D97-AF65-F5344CB8AC3E}">
        <p14:creationId xmlns:p14="http://schemas.microsoft.com/office/powerpoint/2010/main" val="25244747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937"/>
          <a:stretch/>
        </p:blipFill>
        <p:spPr>
          <a:xfrm>
            <a:off x="-1" y="-37349"/>
            <a:ext cx="9368119" cy="69999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6857999" cy="3725582"/>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Your greatest need is to </a:t>
            </a:r>
            <a:r>
              <a:rPr lang="en-US" sz="5400" b="1" dirty="0">
                <a:solidFill>
                  <a:srgbClr val="0000FF"/>
                </a:solidFill>
                <a:effectLst>
                  <a:glow rad="127000">
                    <a:schemeClr val="bg1"/>
                  </a:glow>
                </a:effectLst>
                <a:latin typeface="Arial" charset="0"/>
                <a:ea typeface="ＭＳ Ｐゴシック" charset="0"/>
                <a:cs typeface="ＭＳ Ｐゴシック" charset="0"/>
              </a:rPr>
              <a:t>praise</a:t>
            </a:r>
            <a:r>
              <a:rPr lang="en-US" sz="5400" b="1" dirty="0">
                <a:solidFill>
                  <a:schemeClr val="tx2"/>
                </a:solidFill>
                <a:effectLst>
                  <a:glow rad="127000">
                    <a:schemeClr val="bg1"/>
                  </a:glow>
                </a:effectLst>
                <a:latin typeface="Arial" charset="0"/>
                <a:ea typeface="ＭＳ Ｐゴシック" charset="0"/>
                <a:cs typeface="ＭＳ Ｐゴシック" charset="0"/>
              </a:rPr>
              <a:t> God.</a:t>
            </a:r>
          </a:p>
        </p:txBody>
      </p:sp>
      <p:sp>
        <p:nvSpPr>
          <p:cNvPr id="6" name="Rectangle 2"/>
          <p:cNvSpPr txBox="1">
            <a:spLocks noChangeArrowheads="1"/>
          </p:cNvSpPr>
          <p:nvPr/>
        </p:nvSpPr>
        <p:spPr bwMode="auto">
          <a:xfrm>
            <a:off x="313761" y="6084357"/>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Main Idea of Psalms</a:t>
            </a:r>
          </a:p>
        </p:txBody>
      </p:sp>
    </p:spTree>
    <p:extLst>
      <p:ext uri="{BB962C8B-B14F-4D97-AF65-F5344CB8AC3E}">
        <p14:creationId xmlns:p14="http://schemas.microsoft.com/office/powerpoint/2010/main" val="1876924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a:xfrm>
            <a:off x="457200" y="274637"/>
            <a:ext cx="8229600" cy="792163"/>
          </a:xfrm>
          <a:noFill/>
        </p:spPr>
        <p:txBody>
          <a:bodyPr/>
          <a:lstStyle/>
          <a:p>
            <a:pPr eaLnBrk="1" hangingPunct="1"/>
            <a:r>
              <a:rPr lang="en-US" sz="4000" b="1">
                <a:solidFill>
                  <a:schemeClr val="bg1"/>
                </a:solidFill>
                <a:latin typeface="Arial" charset="0"/>
              </a:rPr>
              <a:t>COMPILATION</a:t>
            </a:r>
          </a:p>
        </p:txBody>
      </p:sp>
      <p:graphicFrame>
        <p:nvGraphicFramePr>
          <p:cNvPr id="305155" name="Group 3"/>
          <p:cNvGraphicFramePr>
            <a:graphicFrameLocks noGrp="1"/>
          </p:cNvGraphicFramePr>
          <p:nvPr>
            <p:ph type="tbl" idx="1"/>
            <p:extLst>
              <p:ext uri="{D42A27DB-BD31-4B8C-83A1-F6EECF244321}">
                <p14:modId xmlns:p14="http://schemas.microsoft.com/office/powerpoint/2010/main" val="2627808625"/>
              </p:ext>
            </p:extLst>
          </p:nvPr>
        </p:nvGraphicFramePr>
        <p:xfrm>
          <a:off x="228600" y="1143000"/>
          <a:ext cx="8686800" cy="2681288"/>
        </p:xfrm>
        <a:graphic>
          <a:graphicData uri="http://schemas.openxmlformats.org/drawingml/2006/table">
            <a:tbl>
              <a:tblPr/>
              <a:tblGrid>
                <a:gridCol w="1828800">
                  <a:extLst>
                    <a:ext uri="{9D8B030D-6E8A-4147-A177-3AD203B41FA5}">
                      <a16:colId xmlns:a16="http://schemas.microsoft.com/office/drawing/2014/main" val="20000"/>
                    </a:ext>
                  </a:extLst>
                </a:gridCol>
                <a:gridCol w="1362075">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647825">
                  <a:extLst>
                    <a:ext uri="{9D8B030D-6E8A-4147-A177-3AD203B41FA5}">
                      <a16:colId xmlns:a16="http://schemas.microsoft.com/office/drawing/2014/main" val="20003"/>
                    </a:ext>
                  </a:extLst>
                </a:gridCol>
                <a:gridCol w="1247775">
                  <a:extLst>
                    <a:ext uri="{9D8B030D-6E8A-4147-A177-3AD203B41FA5}">
                      <a16:colId xmlns:a16="http://schemas.microsoft.com/office/drawing/2014/main" val="20004"/>
                    </a:ext>
                  </a:extLst>
                </a:gridCol>
                <a:gridCol w="1187450">
                  <a:extLst>
                    <a:ext uri="{9D8B030D-6E8A-4147-A177-3AD203B41FA5}">
                      <a16:colId xmlns:a16="http://schemas.microsoft.com/office/drawing/2014/main" val="20005"/>
                    </a:ext>
                  </a:extLst>
                </a:gridCol>
              </a:tblGrid>
              <a:tr h="6842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Book 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Book 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Book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Book 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Book 5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Possible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Compiler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David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Hezekiah or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Josiah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Ezra or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Nehemiah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1235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Possible Dates of</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Compilation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c. 1020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 970 BC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c. 970 – 610 BC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ea typeface="ＭＳ Ｐゴシック" charset="0"/>
                          <a:cs typeface="Arial" charset="0"/>
                        </a:rPr>
                        <a:t>Until c. 430 BC</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a typeface="ＭＳ Ｐゴシック"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bl>
          </a:graphicData>
        </a:graphic>
      </p:graphicFrame>
      <p:grpSp>
        <p:nvGrpSpPr>
          <p:cNvPr id="227357" name="Group 29"/>
          <p:cNvGrpSpPr>
            <a:grpSpLocks/>
          </p:cNvGrpSpPr>
          <p:nvPr/>
        </p:nvGrpSpPr>
        <p:grpSpPr bwMode="auto">
          <a:xfrm>
            <a:off x="0" y="3913191"/>
            <a:ext cx="9144000" cy="2944812"/>
            <a:chOff x="0" y="2465"/>
            <a:chExt cx="5472" cy="1855"/>
          </a:xfrm>
        </p:grpSpPr>
        <p:pic>
          <p:nvPicPr>
            <p:cNvPr id="227360" name="Picture 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465"/>
              <a:ext cx="2736" cy="1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361" name="Picture 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6" y="2465"/>
              <a:ext cx="2736" cy="1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27358" name="Text Box 4"/>
          <p:cNvSpPr txBox="1">
            <a:spLocks noChangeArrowheads="1"/>
          </p:cNvSpPr>
          <p:nvPr/>
        </p:nvSpPr>
        <p:spPr bwMode="auto">
          <a:xfrm>
            <a:off x="8299450" y="76209"/>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rPr>
              <a:t>380</a:t>
            </a:r>
          </a:p>
        </p:txBody>
      </p:sp>
      <p:sp>
        <p:nvSpPr>
          <p:cNvPr id="227359" name="Text Box 50"/>
          <p:cNvSpPr txBox="1">
            <a:spLocks noChangeArrowheads="1"/>
          </p:cNvSpPr>
          <p:nvPr/>
        </p:nvSpPr>
        <p:spPr bwMode="auto">
          <a:xfrm>
            <a:off x="8305811" y="457209"/>
            <a:ext cx="64107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rPr>
              <a:t>P 3</a:t>
            </a:r>
          </a:p>
        </p:txBody>
      </p:sp>
    </p:spTree>
    <p:extLst>
      <p:ext uri="{BB962C8B-B14F-4D97-AF65-F5344CB8AC3E}">
        <p14:creationId xmlns:p14="http://schemas.microsoft.com/office/powerpoint/2010/main" val="129320055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5154"/>
                                        </p:tgtEl>
                                        <p:attrNameLst>
                                          <p:attrName>style.visibility</p:attrName>
                                        </p:attrNameLst>
                                      </p:cBhvr>
                                      <p:to>
                                        <p:strVal val="visible"/>
                                      </p:to>
                                    </p:set>
                                    <p:animEffect transition="in" filter="fade">
                                      <p:cBhvr>
                                        <p:cTn id="7" dur="1000"/>
                                        <p:tgtEl>
                                          <p:spTgt spid="305154"/>
                                        </p:tgtEl>
                                      </p:cBhvr>
                                    </p:animEffect>
                                    <p:anim calcmode="lin" valueType="num">
                                      <p:cBhvr>
                                        <p:cTn id="8" dur="1000" fill="hold"/>
                                        <p:tgtEl>
                                          <p:spTgt spid="305154"/>
                                        </p:tgtEl>
                                        <p:attrNameLst>
                                          <p:attrName>ppt_x</p:attrName>
                                        </p:attrNameLst>
                                      </p:cBhvr>
                                      <p:tavLst>
                                        <p:tav tm="0">
                                          <p:val>
                                            <p:strVal val="#ppt_x"/>
                                          </p:val>
                                        </p:tav>
                                        <p:tav tm="100000">
                                          <p:val>
                                            <p:strVal val="#ppt_x"/>
                                          </p:val>
                                        </p:tav>
                                      </p:tavLst>
                                    </p:anim>
                                    <p:anim calcmode="lin" valueType="num">
                                      <p:cBhvr>
                                        <p:cTn id="9" dur="1000" fill="hold"/>
                                        <p:tgtEl>
                                          <p:spTgt spid="305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0226" name="Rectangle 71"/>
          <p:cNvSpPr>
            <a:spLocks noGrp="1" noChangeArrowheads="1"/>
          </p:cNvSpPr>
          <p:nvPr>
            <p:ph type="title" idx="4294967295"/>
          </p:nvPr>
        </p:nvSpPr>
        <p:spPr>
          <a:xfrm>
            <a:off x="-1800531" y="274637"/>
            <a:ext cx="1800531" cy="3500687"/>
          </a:xfrm>
        </p:spPr>
        <p:txBody>
          <a:bodyPr/>
          <a:lstStyle/>
          <a:p>
            <a:pPr eaLnBrk="1" hangingPunct="1"/>
            <a:r>
              <a:rPr lang="en-US" sz="3200">
                <a:solidFill>
                  <a:schemeClr val="tx1"/>
                </a:solidFill>
                <a:latin typeface="Arial" charset="0"/>
              </a:rPr>
              <a:t>Psalms Book Chart</a:t>
            </a:r>
          </a:p>
        </p:txBody>
      </p:sp>
      <p:graphicFrame>
        <p:nvGraphicFramePr>
          <p:cNvPr id="117830" name="Group 70"/>
          <p:cNvGraphicFramePr>
            <a:graphicFrameLocks noGrp="1"/>
          </p:cNvGraphicFramePr>
          <p:nvPr/>
        </p:nvGraphicFramePr>
        <p:xfrm>
          <a:off x="-39253" y="-99392"/>
          <a:ext cx="9220200" cy="6933788"/>
        </p:xfrm>
        <a:graphic>
          <a:graphicData uri="http://schemas.openxmlformats.org/drawingml/2006/table">
            <a:tbl>
              <a:tblPr/>
              <a:tblGrid>
                <a:gridCol w="1536700">
                  <a:extLst>
                    <a:ext uri="{9D8B030D-6E8A-4147-A177-3AD203B41FA5}">
                      <a16:colId xmlns:a16="http://schemas.microsoft.com/office/drawing/2014/main" val="20000"/>
                    </a:ext>
                  </a:extLst>
                </a:gridCol>
                <a:gridCol w="1536700">
                  <a:extLst>
                    <a:ext uri="{9D8B030D-6E8A-4147-A177-3AD203B41FA5}">
                      <a16:colId xmlns:a16="http://schemas.microsoft.com/office/drawing/2014/main" val="20001"/>
                    </a:ext>
                  </a:extLst>
                </a:gridCol>
                <a:gridCol w="1536700">
                  <a:extLst>
                    <a:ext uri="{9D8B030D-6E8A-4147-A177-3AD203B41FA5}">
                      <a16:colId xmlns:a16="http://schemas.microsoft.com/office/drawing/2014/main" val="20002"/>
                    </a:ext>
                  </a:extLst>
                </a:gridCol>
                <a:gridCol w="1428301">
                  <a:extLst>
                    <a:ext uri="{9D8B030D-6E8A-4147-A177-3AD203B41FA5}">
                      <a16:colId xmlns:a16="http://schemas.microsoft.com/office/drawing/2014/main" val="20003"/>
                    </a:ext>
                  </a:extLst>
                </a:gridCol>
                <a:gridCol w="1504059">
                  <a:extLst>
                    <a:ext uri="{9D8B030D-6E8A-4147-A177-3AD203B41FA5}">
                      <a16:colId xmlns:a16="http://schemas.microsoft.com/office/drawing/2014/main" val="20004"/>
                    </a:ext>
                  </a:extLst>
                </a:gridCol>
                <a:gridCol w="1677740">
                  <a:extLst>
                    <a:ext uri="{9D8B030D-6E8A-4147-A177-3AD203B41FA5}">
                      <a16:colId xmlns:a16="http://schemas.microsoft.com/office/drawing/2014/main" val="20005"/>
                    </a:ext>
                  </a:extLst>
                </a:gridCol>
              </a:tblGrid>
              <a:tr h="728704">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Praise and Petition God</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6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Book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(1–41)</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Book 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(42–72)</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Book 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(73–89)</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Book 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(90–106)</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Book 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(107–150)</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5540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Number</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41</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31</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17</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17</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44</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150579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Authors and Number of Psalms Authored</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David-37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Anon-4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David-18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Korah-7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Anon-4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Solomon-1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Asaph-1</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Asaph-11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Korah-3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Ethan-1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Heman-1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David-1</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Anon-14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David-2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Moses-1</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Anon-28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David-15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Solomon-1</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4143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Main Type</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Lament-22</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Lament-21</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Lament-9</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Praise-12</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Praise-22</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extLst>
                  <a:ext uri="{0D108BD9-81ED-4DB2-BD59-A6C34878D82A}">
                    <a16:rowId xmlns:a16="http://schemas.microsoft.com/office/drawing/2014/main" val="10004"/>
                  </a:ext>
                </a:extLst>
              </a:tr>
              <a:tr h="5159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Closing Doxology</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41:13</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72:18-19</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89:52</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106:48</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150:1-6</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640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Possible Complier</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David</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Hezekiah or Josiah</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Ezra or Nehemiah</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6"/>
                  </a:ext>
                </a:extLst>
              </a:tr>
              <a:tr h="7010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Possible Compilation Dates</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1020-970 BC</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970-610 BC</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Until c. 430 BC</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hMerge="1">
                  <a:txBody>
                    <a:bodyPr/>
                    <a:lstStyle/>
                    <a:p>
                      <a:endParaRPr lang="en-US"/>
                    </a:p>
                  </a:txBody>
                  <a:tcPr/>
                </a:tc>
                <a:extLst>
                  <a:ext uri="{0D108BD9-81ED-4DB2-BD59-A6C34878D82A}">
                    <a16:rowId xmlns:a16="http://schemas.microsoft.com/office/drawing/2014/main" val="10007"/>
                  </a:ext>
                </a:extLst>
              </a:tr>
              <a:tr h="546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Span of Authorship</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glow rad="139700">
                              <a:schemeClr val="tx1">
                                <a:alpha val="40000"/>
                              </a:schemeClr>
                            </a:glow>
                          </a:effectLst>
                          <a:latin typeface="Arial" pitchFamily="-105" charset="0"/>
                          <a:ea typeface="Arial" pitchFamily="-105" charset="0"/>
                          <a:cs typeface="Arial" pitchFamily="-105" charset="0"/>
                        </a:rPr>
                        <a:t>About 1000 Years (about 1410-430 BC)</a:t>
                      </a:r>
                    </a:p>
                  </a:txBody>
                  <a:tcPr marT="45723" marB="45723"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011893">
                            <a:shade val="30000"/>
                            <a:satMod val="115000"/>
                          </a:srgbClr>
                        </a:gs>
                        <a:gs pos="50000">
                          <a:srgbClr val="011893">
                            <a:shade val="67500"/>
                            <a:satMod val="115000"/>
                          </a:srgbClr>
                        </a:gs>
                        <a:gs pos="100000">
                          <a:srgbClr val="011893">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80286" name="Text Box 63"/>
          <p:cNvSpPr txBox="1">
            <a:spLocks noChangeArrowheads="1"/>
          </p:cNvSpPr>
          <p:nvPr/>
        </p:nvSpPr>
        <p:spPr bwMode="auto">
          <a:xfrm>
            <a:off x="8382000" y="0"/>
            <a:ext cx="762000" cy="4619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marL="0" marR="0" lvl="0" indent="0" defTabSz="457200" eaLnBrk="0" latinLnBrk="0" hangingPunct="0">
              <a:lnSpc>
                <a:spcPct val="100000"/>
              </a:lnSpc>
              <a:buClrTx/>
              <a:buSzTx/>
              <a:buFontTx/>
              <a:buNone/>
              <a:tabLst/>
              <a:defRPr kumimoji="0" sz="4000" b="1" i="0" u="none" strike="noStrike" cap="none" spc="0" normalizeH="0" baseline="0">
                <a:ln>
                  <a:noFill/>
                </a:ln>
                <a:solidFill>
                  <a:srgbClr val="FFFFFF"/>
                </a:solidFill>
                <a:effectLst>
                  <a:glow rad="127000">
                    <a:srgbClr val="000000"/>
                  </a:glow>
                </a:effectLst>
                <a:uLnTx/>
                <a:uFillTx/>
              </a:defRPr>
            </a:lvl1pPr>
            <a:lvl2pPr algn="ctr" eaLnBrk="0" hangingPunct="0">
              <a:defRPr sz="4400">
                <a:solidFill>
                  <a:schemeClr val="bg1"/>
                </a:solidFill>
                <a:ea typeface="ＭＳ Ｐゴシック" pitchFamily="-108" charset="-128"/>
                <a:cs typeface="ＭＳ Ｐゴシック" pitchFamily="-108" charset="-128"/>
              </a:defRPr>
            </a:lvl2pPr>
            <a:lvl3pPr algn="ctr" eaLnBrk="0" hangingPunct="0">
              <a:defRPr sz="4400">
                <a:solidFill>
                  <a:schemeClr val="bg1"/>
                </a:solidFill>
                <a:ea typeface="ＭＳ Ｐゴシック" pitchFamily="-108" charset="-128"/>
                <a:cs typeface="ＭＳ Ｐゴシック" pitchFamily="-108" charset="-128"/>
              </a:defRPr>
            </a:lvl3pPr>
            <a:lvl4pPr algn="ctr" eaLnBrk="0" hangingPunct="0">
              <a:defRPr sz="4400">
                <a:solidFill>
                  <a:schemeClr val="bg1"/>
                </a:solidFill>
                <a:ea typeface="ＭＳ Ｐゴシック" pitchFamily="-108" charset="-128"/>
                <a:cs typeface="ＭＳ Ｐゴシック" pitchFamily="-108" charset="-128"/>
              </a:defRPr>
            </a:lvl4pPr>
            <a:lvl5pPr algn="ct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380</a:t>
            </a:r>
          </a:p>
        </p:txBody>
      </p:sp>
      <p:sp>
        <p:nvSpPr>
          <p:cNvPr id="180287" name="Text Box 63"/>
          <p:cNvSpPr txBox="1">
            <a:spLocks noChangeArrowheads="1"/>
          </p:cNvSpPr>
          <p:nvPr/>
        </p:nvSpPr>
        <p:spPr bwMode="auto">
          <a:xfrm>
            <a:off x="9287790" y="274637"/>
            <a:ext cx="762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P 3</a:t>
            </a:r>
          </a:p>
        </p:txBody>
      </p:sp>
      <p:sp>
        <p:nvSpPr>
          <p:cNvPr id="7" name="Rectangle 2"/>
          <p:cNvSpPr txBox="1">
            <a:spLocks noChangeArrowheads="1"/>
          </p:cNvSpPr>
          <p:nvPr/>
        </p:nvSpPr>
        <p:spPr bwMode="auto">
          <a:xfrm rot="20726663">
            <a:off x="-4945" y="61153"/>
            <a:ext cx="2539879"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Psalms</a:t>
            </a:r>
          </a:p>
        </p:txBody>
      </p:sp>
    </p:spTree>
    <p:extLst>
      <p:ext uri="{BB962C8B-B14F-4D97-AF65-F5344CB8AC3E}">
        <p14:creationId xmlns:p14="http://schemas.microsoft.com/office/powerpoint/2010/main" val="2937428442"/>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471" y="627156"/>
            <a:ext cx="6589058" cy="5304491"/>
          </a:xfrm>
        </p:spPr>
        <p:txBody>
          <a:bodyPr/>
          <a:lstStyle/>
          <a:p>
            <a:r>
              <a:rPr lang="en-US" sz="8000" b="1"/>
              <a:t>Psalms is a guide for </a:t>
            </a:r>
            <a:r>
              <a:rPr lang="en-US" sz="8000" b="1">
                <a:solidFill>
                  <a:srgbClr val="FFFF00"/>
                </a:solidFill>
              </a:rPr>
              <a:t>prayer</a:t>
            </a:r>
          </a:p>
        </p:txBody>
      </p:sp>
    </p:spTree>
    <p:extLst>
      <p:ext uri="{BB962C8B-B14F-4D97-AF65-F5344CB8AC3E}">
        <p14:creationId xmlns:p14="http://schemas.microsoft.com/office/powerpoint/2010/main" val="2776335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D9B3FF"/>
            </a:gs>
            <a:gs pos="100000">
              <a:schemeClr val="bg1"/>
            </a:gs>
          </a:gsLst>
          <a:lin ang="5400000" scaled="1"/>
        </a:gra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0" y="329278"/>
            <a:ext cx="9144000" cy="1423322"/>
          </a:xfrm>
          <a:noFill/>
        </p:spPr>
        <p:txBody>
          <a:bodyPr/>
          <a:lstStyle/>
          <a:p>
            <a:pPr eaLnBrk="1" hangingPunct="1"/>
            <a:r>
              <a:rPr lang="en-US" b="1">
                <a:latin typeface="Arial" charset="0"/>
              </a:rPr>
              <a:t>Pray Through Psalms</a:t>
            </a:r>
          </a:p>
        </p:txBody>
      </p:sp>
      <p:sp>
        <p:nvSpPr>
          <p:cNvPr id="323587" name="Rectangle 3"/>
          <p:cNvSpPr>
            <a:spLocks noGrp="1" noChangeArrowheads="1"/>
          </p:cNvSpPr>
          <p:nvPr>
            <p:ph type="body" idx="1"/>
          </p:nvPr>
        </p:nvSpPr>
        <p:spPr>
          <a:xfrm>
            <a:off x="457200" y="1752603"/>
            <a:ext cx="4724412" cy="4533900"/>
          </a:xfrm>
        </p:spPr>
        <p:txBody>
          <a:bodyPr/>
          <a:lstStyle/>
          <a:p>
            <a:pPr marL="0" indent="0" eaLnBrk="1" hangingPunct="1">
              <a:lnSpc>
                <a:spcPct val="90000"/>
              </a:lnSpc>
              <a:buFontTx/>
              <a:buNone/>
            </a:pPr>
            <a:r>
              <a:rPr lang="en-US" altLang="ja-JP" sz="3600" b="1" i="1" dirty="0"/>
              <a:t>"Let the words of my mouth and the meditation of my heart be acceptable in Your sight, O L</a:t>
            </a:r>
            <a:r>
              <a:rPr lang="en-US" altLang="ja-JP" b="1" i="1" dirty="0"/>
              <a:t>ORD</a:t>
            </a:r>
            <a:r>
              <a:rPr lang="en-US" altLang="ja-JP" sz="3600" b="1" i="1" dirty="0"/>
              <a:t>, my strength and my redeemer" </a:t>
            </a:r>
          </a:p>
          <a:p>
            <a:pPr marL="0" indent="0" algn="r" eaLnBrk="1" hangingPunct="1">
              <a:lnSpc>
                <a:spcPct val="90000"/>
              </a:lnSpc>
              <a:buFontTx/>
              <a:buNone/>
            </a:pPr>
            <a:r>
              <a:rPr lang="en-US" sz="3600" b="1" i="1" dirty="0"/>
              <a:t>—Psalm 19:14</a:t>
            </a:r>
          </a:p>
        </p:txBody>
      </p:sp>
      <p:pic>
        <p:nvPicPr>
          <p:cNvPr id="23757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12" y="1828800"/>
            <a:ext cx="35274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41945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0" y="0"/>
            <a:ext cx="9144000" cy="1143000"/>
          </a:xfrm>
          <a:gradFill rotWithShape="0">
            <a:gsLst>
              <a:gs pos="0">
                <a:srgbClr val="993437"/>
              </a:gs>
              <a:gs pos="100000">
                <a:srgbClr val="993437">
                  <a:gamma/>
                  <a:shade val="46275"/>
                  <a:invGamma/>
                </a:srgbClr>
              </a:gs>
            </a:gsLst>
            <a:path path="shape">
              <a:fillToRect l="50000" t="50000" r="50000" b="50000"/>
            </a:path>
          </a:gradFill>
        </p:spPr>
        <p:txBody>
          <a:bodyPr/>
          <a:lstStyle/>
          <a:p>
            <a:pPr eaLnBrk="1" hangingPunct="1">
              <a:defRPr/>
            </a:pPr>
            <a:r>
              <a:rPr lang="en-US" b="1">
                <a:solidFill>
                  <a:schemeClr val="bg1"/>
                </a:solidFill>
                <a:effectLst>
                  <a:outerShdw blurRad="38100" dist="38100" dir="2700000" algn="tl">
                    <a:srgbClr val="000000"/>
                  </a:outerShdw>
                </a:effectLst>
                <a:latin typeface="Arial" charset="0"/>
                <a:ea typeface="ＭＳ Ｐゴシック" charset="0"/>
                <a:cs typeface="ＭＳ Ｐゴシック" charset="0"/>
              </a:rPr>
              <a:t>How to Pray Through a Psalm</a:t>
            </a:r>
            <a:endParaRPr lang="en-US" b="1">
              <a:solidFill>
                <a:schemeClr val="bg1"/>
              </a:solidFill>
              <a:latin typeface="Arial" charset="0"/>
              <a:ea typeface="ＭＳ Ｐゴシック" charset="0"/>
              <a:cs typeface="ＭＳ Ｐゴシック" charset="0"/>
            </a:endParaRPr>
          </a:p>
        </p:txBody>
      </p:sp>
      <p:sp>
        <p:nvSpPr>
          <p:cNvPr id="7171" name="Rectangle 3"/>
          <p:cNvSpPr>
            <a:spLocks noGrp="1" noChangeArrowheads="1"/>
          </p:cNvSpPr>
          <p:nvPr>
            <p:ph type="subTitle" idx="1"/>
          </p:nvPr>
        </p:nvSpPr>
        <p:spPr>
          <a:xfrm>
            <a:off x="0" y="1676400"/>
            <a:ext cx="9144000" cy="2133600"/>
          </a:xfrm>
        </p:spPr>
        <p:txBody>
          <a:bodyPr/>
          <a:lstStyle/>
          <a:p>
            <a:pPr eaLnBrk="1" hangingPunct="1"/>
            <a:r>
              <a:rPr lang="en-US" sz="3600" b="1">
                <a:solidFill>
                  <a:schemeClr val="bg1"/>
                </a:solidFill>
                <a:latin typeface="Arial" charset="0"/>
                <a:ea typeface="ＭＳ Ｐゴシック" charset="0"/>
                <a:cs typeface="ＭＳ Ｐゴシック" charset="0"/>
              </a:rPr>
              <a:t>One verse per person</a:t>
            </a:r>
          </a:p>
          <a:p>
            <a:pPr eaLnBrk="1" hangingPunct="1"/>
            <a:r>
              <a:rPr lang="en-US" sz="3600" b="1">
                <a:solidFill>
                  <a:schemeClr val="bg1"/>
                </a:solidFill>
                <a:latin typeface="Arial" charset="0"/>
                <a:ea typeface="ＭＳ Ｐゴシック" charset="0"/>
                <a:cs typeface="ＭＳ Ｐゴシック" charset="0"/>
              </a:rPr>
              <a:t>Paraphrase and personalize it</a:t>
            </a:r>
          </a:p>
          <a:p>
            <a:pPr eaLnBrk="1" hangingPunct="1"/>
            <a:r>
              <a:rPr lang="en-US" sz="3600" b="1">
                <a:solidFill>
                  <a:schemeClr val="bg1"/>
                </a:solidFill>
                <a:latin typeface="Arial" charset="0"/>
                <a:ea typeface="ＭＳ Ｐゴシック" charset="0"/>
                <a:cs typeface="ＭＳ Ｐゴシック" charset="0"/>
              </a:rPr>
              <a:t>Make no requests</a:t>
            </a:r>
          </a:p>
        </p:txBody>
      </p:sp>
      <p:grpSp>
        <p:nvGrpSpPr>
          <p:cNvPr id="239619" name="Group 4"/>
          <p:cNvGrpSpPr>
            <a:grpSpLocks/>
          </p:cNvGrpSpPr>
          <p:nvPr/>
        </p:nvGrpSpPr>
        <p:grpSpPr bwMode="auto">
          <a:xfrm>
            <a:off x="0" y="3906839"/>
            <a:ext cx="9144000" cy="2944812"/>
            <a:chOff x="0" y="2465"/>
            <a:chExt cx="5472" cy="1855"/>
          </a:xfrm>
        </p:grpSpPr>
        <p:pic>
          <p:nvPicPr>
            <p:cNvPr id="23962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65"/>
              <a:ext cx="2736" cy="1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962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6" y="2465"/>
              <a:ext cx="2736" cy="1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17088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dissolve">
                                      <p:cBhvr>
                                        <p:cTn id="17" dur="5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41666" name="Picture 2" descr="Mountain Scene 06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381000" y="3032133"/>
            <a:ext cx="85344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0"/>
              </a:spcBef>
              <a:spcAft>
                <a:spcPct val="0"/>
              </a:spcAft>
              <a:defRPr/>
            </a:pPr>
            <a:r>
              <a:rPr lang="en-US" sz="4000" b="1" dirty="0">
                <a:solidFill>
                  <a:srgbClr val="FFFFFF"/>
                </a:solidFill>
                <a:latin typeface="Arial"/>
                <a:ea typeface="ＭＳ Ｐゴシック" charset="-128"/>
                <a:cs typeface="Arial"/>
              </a:rPr>
              <a:t>111:1 "Praise the L</a:t>
            </a:r>
            <a:r>
              <a:rPr lang="en-US" sz="3200" b="1" dirty="0">
                <a:solidFill>
                  <a:srgbClr val="FFFFFF"/>
                </a:solidFill>
                <a:latin typeface="Arial"/>
                <a:ea typeface="ＭＳ Ｐゴシック" charset="-128"/>
                <a:cs typeface="Arial"/>
              </a:rPr>
              <a:t>ORD</a:t>
            </a:r>
            <a:r>
              <a:rPr lang="en-US" sz="4000" b="1" dirty="0">
                <a:solidFill>
                  <a:srgbClr val="FFFFFF"/>
                </a:solidFill>
                <a:latin typeface="Arial"/>
                <a:ea typeface="ＭＳ Ｐゴシック" charset="-128"/>
                <a:cs typeface="Arial"/>
              </a:rPr>
              <a:t>! I will give thanks to the L</a:t>
            </a:r>
            <a:r>
              <a:rPr lang="en-US" sz="3200" b="1" dirty="0">
                <a:solidFill>
                  <a:srgbClr val="FFFFFF"/>
                </a:solidFill>
                <a:latin typeface="Arial"/>
                <a:ea typeface="ＭＳ Ｐゴシック" charset="-128"/>
                <a:cs typeface="Arial"/>
              </a:rPr>
              <a:t>ORD</a:t>
            </a:r>
            <a:r>
              <a:rPr lang="en-US" sz="4000" b="1" dirty="0">
                <a:solidFill>
                  <a:srgbClr val="FFFFFF"/>
                </a:solidFill>
                <a:latin typeface="Arial"/>
                <a:ea typeface="ＭＳ Ｐゴシック" charset="-128"/>
                <a:cs typeface="Arial"/>
              </a:rPr>
              <a:t> with my whole heart, in the assembly of the godly and the congregation."</a:t>
            </a:r>
          </a:p>
        </p:txBody>
      </p:sp>
      <p:sp>
        <p:nvSpPr>
          <p:cNvPr id="13317" name="Rectangle 5"/>
          <p:cNvSpPr>
            <a:spLocks noGrp="1" noChangeArrowheads="1"/>
          </p:cNvSpPr>
          <p:nvPr>
            <p:ph type="title" idx="4294967295"/>
          </p:nvPr>
        </p:nvSpPr>
        <p:spPr>
          <a:xfrm>
            <a:off x="605895" y="0"/>
            <a:ext cx="8081459"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en-US" sz="4000" b="1" dirty="0">
                <a:solidFill>
                  <a:schemeClr val="bg1"/>
                </a:solidFill>
                <a:ea typeface="+mj-ea"/>
              </a:rPr>
              <a:t>Pray Psalm 111 with Two Others</a:t>
            </a:r>
          </a:p>
        </p:txBody>
      </p:sp>
    </p:spTree>
    <p:extLst>
      <p:ext uri="{BB962C8B-B14F-4D97-AF65-F5344CB8AC3E}">
        <p14:creationId xmlns:p14="http://schemas.microsoft.com/office/powerpoint/2010/main" val="770834945"/>
      </p:ext>
    </p:extLst>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43714" name="Picture 2" descr="10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609600" y="2895601"/>
            <a:ext cx="8534400"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0"/>
              </a:spcBef>
              <a:spcAft>
                <a:spcPct val="0"/>
              </a:spcAft>
              <a:defRPr/>
            </a:pPr>
            <a:r>
              <a:rPr lang="en-US" sz="4000" b="1" dirty="0">
                <a:solidFill>
                  <a:srgbClr val="FFFFFF"/>
                </a:solidFill>
                <a:latin typeface="Ariakl" charset="0"/>
                <a:ea typeface="ＭＳ Ｐゴシック" charset="-128"/>
                <a:cs typeface="ＭＳ Ｐゴシック" charset="-128"/>
              </a:rPr>
              <a:t>111:2 "The L</a:t>
            </a:r>
            <a:r>
              <a:rPr lang="en-US" sz="3200" b="1" dirty="0">
                <a:solidFill>
                  <a:srgbClr val="FFFFFF"/>
                </a:solidFill>
                <a:latin typeface="Ariakl" charset="0"/>
                <a:ea typeface="ＭＳ Ｐゴシック" charset="-128"/>
                <a:cs typeface="ＭＳ Ｐゴシック" charset="-128"/>
              </a:rPr>
              <a:t>ORD</a:t>
            </a:r>
            <a:r>
              <a:rPr lang="fr-FR" sz="4000" b="1" dirty="0">
                <a:solidFill>
                  <a:srgbClr val="FFFFFF"/>
                </a:solidFill>
                <a:latin typeface="Ariakl" charset="0"/>
                <a:ea typeface="ヒラギノ角ゴ Pro W3" charset="-128"/>
                <a:cs typeface="ヒラギノ角ゴ Pro W3" charset="-128"/>
              </a:rPr>
              <a:t>'</a:t>
            </a:r>
            <a:r>
              <a:rPr lang="en-US" sz="4000" b="1" dirty="0">
                <a:solidFill>
                  <a:srgbClr val="FFFFFF"/>
                </a:solidFill>
                <a:latin typeface="Ariakl" charset="0"/>
                <a:ea typeface="ＭＳ Ｐゴシック" charset="-128"/>
                <a:cs typeface="ＭＳ Ｐゴシック" charset="-128"/>
              </a:rPr>
              <a:t>s deeds are great, eagerly awaited by all who desire them."</a:t>
            </a:r>
          </a:p>
        </p:txBody>
      </p:sp>
      <p:sp>
        <p:nvSpPr>
          <p:cNvPr id="15365" name="Rectangle 5"/>
          <p:cNvSpPr>
            <a:spLocks noGrp="1" noChangeArrowheads="1"/>
          </p:cNvSpPr>
          <p:nvPr>
            <p:ph type="title" idx="4294967295"/>
          </p:nvPr>
        </p:nvSpPr>
        <p:spPr>
          <a:xfrm>
            <a:off x="605895" y="0"/>
            <a:ext cx="8081459"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en-US" sz="4000" b="1">
                <a:solidFill>
                  <a:schemeClr val="bg1"/>
                </a:solidFill>
                <a:latin typeface="Ariakl"/>
                <a:ea typeface="+mj-ea"/>
                <a:cs typeface="Ariakl"/>
              </a:rPr>
              <a:t>Pray Psalm 111 with Two Others</a:t>
            </a:r>
          </a:p>
        </p:txBody>
      </p:sp>
    </p:spTree>
    <p:extLst>
      <p:ext uri="{BB962C8B-B14F-4D97-AF65-F5344CB8AC3E}">
        <p14:creationId xmlns:p14="http://schemas.microsoft.com/office/powerpoint/2010/main" val="901188147"/>
      </p:ext>
    </p:extLst>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45762" name="Picture 2" descr="9405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609600" y="1871664"/>
            <a:ext cx="8534400"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0"/>
              </a:spcBef>
              <a:spcAft>
                <a:spcPct val="0"/>
              </a:spcAft>
              <a:defRPr/>
            </a:pPr>
            <a:r>
              <a:rPr lang="en-US" sz="4000" b="1" dirty="0">
                <a:solidFill>
                  <a:srgbClr val="FFFFFF"/>
                </a:solidFill>
                <a:latin typeface="Arial"/>
                <a:ea typeface="ＭＳ Ｐゴシック" charset="-128"/>
                <a:cs typeface="Arial"/>
              </a:rPr>
              <a:t>111:3 "His work is majestic and glorious, and his faithfulness endures forever."</a:t>
            </a:r>
          </a:p>
        </p:txBody>
      </p:sp>
      <p:sp>
        <p:nvSpPr>
          <p:cNvPr id="17413" name="Rectangle 5"/>
          <p:cNvSpPr>
            <a:spLocks noGrp="1" noChangeArrowheads="1"/>
          </p:cNvSpPr>
          <p:nvPr>
            <p:ph type="title" idx="4294967295"/>
          </p:nvPr>
        </p:nvSpPr>
        <p:spPr>
          <a:xfrm>
            <a:off x="605895" y="0"/>
            <a:ext cx="8081459"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en-US" sz="4000" b="1">
                <a:solidFill>
                  <a:schemeClr val="bg1"/>
                </a:solidFill>
                <a:ea typeface="+mj-ea"/>
              </a:rPr>
              <a:t>Pray Psalm 111 with Two Others</a:t>
            </a:r>
          </a:p>
        </p:txBody>
      </p:sp>
    </p:spTree>
    <p:extLst>
      <p:ext uri="{BB962C8B-B14F-4D97-AF65-F5344CB8AC3E}">
        <p14:creationId xmlns:p14="http://schemas.microsoft.com/office/powerpoint/2010/main" val="686190163"/>
      </p:ext>
    </p:extLst>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47810" name="Picture 2" descr="2yellowroses"/>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0" y="1"/>
            <a:ext cx="9144000"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533400" y="1871671"/>
            <a:ext cx="86106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0"/>
              </a:spcBef>
              <a:spcAft>
                <a:spcPct val="0"/>
              </a:spcAft>
              <a:defRPr/>
            </a:pPr>
            <a:r>
              <a:rPr lang="en-US" sz="4000" b="1" dirty="0">
                <a:solidFill>
                  <a:srgbClr val="FFFFFF"/>
                </a:solidFill>
                <a:latin typeface="Arial"/>
                <a:ea typeface="ＭＳ Ｐゴシック" charset="-128"/>
                <a:cs typeface="Arial"/>
              </a:rPr>
              <a:t>111:4 "He does amazing things that will be remembered,</a:t>
            </a:r>
          </a:p>
          <a:p>
            <a:pPr defTabSz="914400" fontAlgn="base">
              <a:spcBef>
                <a:spcPct val="0"/>
              </a:spcBef>
              <a:spcAft>
                <a:spcPct val="0"/>
              </a:spcAft>
              <a:defRPr/>
            </a:pPr>
            <a:r>
              <a:rPr lang="en-US" sz="4000" b="1" dirty="0">
                <a:solidFill>
                  <a:srgbClr val="FFFFFF"/>
                </a:solidFill>
                <a:latin typeface="Arial"/>
                <a:ea typeface="ＭＳ Ｐゴシック" charset="-128"/>
                <a:cs typeface="Arial"/>
              </a:rPr>
              <a:t> The L</a:t>
            </a:r>
            <a:r>
              <a:rPr lang="en-US" sz="3600" b="1" dirty="0">
                <a:solidFill>
                  <a:srgbClr val="FFFFFF"/>
                </a:solidFill>
                <a:latin typeface="Arial"/>
                <a:ea typeface="ＭＳ Ｐゴシック" charset="-128"/>
                <a:cs typeface="Arial"/>
              </a:rPr>
              <a:t>ORD</a:t>
            </a:r>
            <a:r>
              <a:rPr lang="en-US" sz="4000" b="1" dirty="0">
                <a:solidFill>
                  <a:srgbClr val="FFFFFF"/>
                </a:solidFill>
                <a:latin typeface="Arial"/>
                <a:ea typeface="ＭＳ Ｐゴシック" charset="-128"/>
                <a:cs typeface="Arial"/>
              </a:rPr>
              <a:t> is merciful and compassionate."</a:t>
            </a:r>
          </a:p>
        </p:txBody>
      </p:sp>
      <p:sp>
        <p:nvSpPr>
          <p:cNvPr id="19461" name="Rectangle 5"/>
          <p:cNvSpPr>
            <a:spLocks noGrp="1" noChangeArrowheads="1"/>
          </p:cNvSpPr>
          <p:nvPr>
            <p:ph type="title" idx="4294967295"/>
          </p:nvPr>
        </p:nvSpPr>
        <p:spPr>
          <a:xfrm>
            <a:off x="605895" y="0"/>
            <a:ext cx="8081459"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en-US" sz="4000" b="1">
                <a:solidFill>
                  <a:schemeClr val="bg1"/>
                </a:solidFill>
                <a:ea typeface="+mj-ea"/>
              </a:rPr>
              <a:t>Pray Psalm 111 with Two Others</a:t>
            </a:r>
          </a:p>
        </p:txBody>
      </p:sp>
    </p:spTree>
    <p:extLst>
      <p:ext uri="{BB962C8B-B14F-4D97-AF65-F5344CB8AC3E}">
        <p14:creationId xmlns:p14="http://schemas.microsoft.com/office/powerpoint/2010/main" val="1708012360"/>
      </p:ext>
    </p:extLst>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49858" name="Picture 2" descr="lillyflrs1"/>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Text Box 4"/>
          <p:cNvSpPr txBox="1">
            <a:spLocks noChangeArrowheads="1"/>
          </p:cNvSpPr>
          <p:nvPr/>
        </p:nvSpPr>
        <p:spPr bwMode="auto">
          <a:xfrm>
            <a:off x="533400" y="1871664"/>
            <a:ext cx="8610600"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0"/>
              </a:spcBef>
              <a:spcAft>
                <a:spcPct val="0"/>
              </a:spcAft>
              <a:defRPr/>
            </a:pPr>
            <a:r>
              <a:rPr lang="en-US" sz="4000" b="1" dirty="0">
                <a:solidFill>
                  <a:srgbClr val="FFFFFF"/>
                </a:solidFill>
                <a:latin typeface="Arial"/>
                <a:ea typeface="ＭＳ Ｐゴシック" charset="-128"/>
                <a:cs typeface="Arial"/>
              </a:rPr>
              <a:t>111:5 "He gives food to his faithful followers, he always remembers his covenant."</a:t>
            </a:r>
          </a:p>
        </p:txBody>
      </p:sp>
      <p:sp>
        <p:nvSpPr>
          <p:cNvPr id="21509" name="Rectangle 5"/>
          <p:cNvSpPr>
            <a:spLocks noGrp="1" noChangeArrowheads="1"/>
          </p:cNvSpPr>
          <p:nvPr>
            <p:ph type="title" idx="4294967295"/>
          </p:nvPr>
        </p:nvSpPr>
        <p:spPr>
          <a:xfrm>
            <a:off x="605895" y="0"/>
            <a:ext cx="8081459"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en-US" sz="4000" b="1">
                <a:solidFill>
                  <a:schemeClr val="bg1"/>
                </a:solidFill>
                <a:ea typeface="+mj-ea"/>
              </a:rPr>
              <a:t>Pray Psalm 111 with Two Others</a:t>
            </a:r>
          </a:p>
        </p:txBody>
      </p:sp>
    </p:spTree>
    <p:extLst>
      <p:ext uri="{BB962C8B-B14F-4D97-AF65-F5344CB8AC3E}">
        <p14:creationId xmlns:p14="http://schemas.microsoft.com/office/powerpoint/2010/main" val="2120778072"/>
      </p:ext>
    </p:extLst>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2143"/>
        </a:solidFill>
        <a:effectLst/>
      </p:bgPr>
    </p:bg>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screen">
            <a:lum bright="28000" contrast="-34000"/>
            <a:extLst>
              <a:ext uri="{28A0092B-C50C-407E-A947-70E740481C1C}">
                <a14:useLocalDpi xmlns:a14="http://schemas.microsoft.com/office/drawing/2010/main"/>
              </a:ext>
            </a:extLst>
          </a:blip>
          <a:srcRect/>
          <a:stretch>
            <a:fillRect/>
          </a:stretch>
        </p:blipFill>
        <p:spPr bwMode="auto">
          <a:xfrm>
            <a:off x="0" y="990603"/>
            <a:ext cx="9144000" cy="508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a:xfrm>
            <a:off x="533400" y="2514600"/>
            <a:ext cx="8229600" cy="1143000"/>
          </a:xfrm>
          <a:noFill/>
        </p:spPr>
        <p:txBody>
          <a:bodyPr/>
          <a:lstStyle/>
          <a:p>
            <a:pPr eaLnBrk="1" hangingPunct="1"/>
            <a:r>
              <a:rPr lang="en-GB" sz="6600" b="1">
                <a:solidFill>
                  <a:srgbClr val="B12143"/>
                </a:solidFill>
                <a:latin typeface="Arial Black" charset="0"/>
              </a:rPr>
              <a:t>THE PSALMS:</a:t>
            </a:r>
            <a:endParaRPr lang="en-US" sz="6600" b="1">
              <a:solidFill>
                <a:srgbClr val="B12143"/>
              </a:solidFill>
              <a:latin typeface="Arial Black" charset="0"/>
            </a:endParaRPr>
          </a:p>
        </p:txBody>
      </p:sp>
      <p:sp>
        <p:nvSpPr>
          <p:cNvPr id="147460" name="Rectangle 4"/>
          <p:cNvSpPr>
            <a:spLocks noChangeArrowheads="1"/>
          </p:cNvSpPr>
          <p:nvPr/>
        </p:nvSpPr>
        <p:spPr bwMode="auto">
          <a:xfrm>
            <a:off x="1219200" y="3962400"/>
            <a:ext cx="6858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defTabSz="914400" fontAlgn="base">
              <a:spcBef>
                <a:spcPct val="20000"/>
              </a:spcBef>
              <a:spcAft>
                <a:spcPct val="0"/>
              </a:spcAft>
            </a:pPr>
            <a:r>
              <a:rPr lang="en-GB" sz="3000" b="1">
                <a:solidFill>
                  <a:srgbClr val="B12143"/>
                </a:solidFill>
                <a:latin typeface="Arial Black" charset="0"/>
                <a:ea typeface="ＭＳ Ｐゴシック" charset="0"/>
                <a:cs typeface="ＭＳ Ｐゴシック" charset="0"/>
              </a:rPr>
              <a:t>Songs of Worship for the Ages</a:t>
            </a:r>
          </a:p>
        </p:txBody>
      </p:sp>
    </p:spTree>
    <p:extLst>
      <p:ext uri="{BB962C8B-B14F-4D97-AF65-F5344CB8AC3E}">
        <p14:creationId xmlns:p14="http://schemas.microsoft.com/office/powerpoint/2010/main" val="444372457"/>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51906" name="Picture 2" descr="mtn&amp;moon"/>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6" name="Text Box 4"/>
          <p:cNvSpPr txBox="1">
            <a:spLocks noChangeArrowheads="1"/>
          </p:cNvSpPr>
          <p:nvPr/>
        </p:nvSpPr>
        <p:spPr bwMode="auto">
          <a:xfrm>
            <a:off x="4724400" y="914400"/>
            <a:ext cx="4419600" cy="6247864"/>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sz="4000" b="1" dirty="0">
                <a:solidFill>
                  <a:srgbClr val="FFFFFF"/>
                </a:solidFill>
                <a:cs typeface="ＭＳ Ｐゴシック" charset="0"/>
              </a:rPr>
              <a:t>111:6 "He announced that he would do mighty deeds for his people, giving them a land that belonged to other nations."</a:t>
            </a:r>
          </a:p>
          <a:p>
            <a:pPr defTabSz="914400" eaLnBrk="1" fontAlgn="base" hangingPunct="1">
              <a:spcBef>
                <a:spcPct val="0"/>
              </a:spcBef>
              <a:spcAft>
                <a:spcPct val="0"/>
              </a:spcAft>
              <a:defRPr/>
            </a:pPr>
            <a:endParaRPr lang="en-US" sz="4000" b="1" dirty="0">
              <a:solidFill>
                <a:srgbClr val="FFFFFF"/>
              </a:solidFill>
              <a:cs typeface="ＭＳ Ｐゴシック" charset="0"/>
            </a:endParaRPr>
          </a:p>
        </p:txBody>
      </p:sp>
      <p:sp>
        <p:nvSpPr>
          <p:cNvPr id="23557" name="Rectangle 5"/>
          <p:cNvSpPr>
            <a:spLocks noGrp="1" noChangeArrowheads="1"/>
          </p:cNvSpPr>
          <p:nvPr>
            <p:ph type="title" idx="4294967295"/>
          </p:nvPr>
        </p:nvSpPr>
        <p:spPr>
          <a:xfrm>
            <a:off x="605895" y="0"/>
            <a:ext cx="8081459"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en-US" sz="4000" b="1">
                <a:solidFill>
                  <a:schemeClr val="bg1"/>
                </a:solidFill>
                <a:ea typeface="+mj-ea"/>
              </a:rPr>
              <a:t>Pray Psalm 111 with Two Others</a:t>
            </a:r>
          </a:p>
        </p:txBody>
      </p:sp>
    </p:spTree>
    <p:extLst>
      <p:ext uri="{BB962C8B-B14F-4D97-AF65-F5344CB8AC3E}">
        <p14:creationId xmlns:p14="http://schemas.microsoft.com/office/powerpoint/2010/main" val="1349381437"/>
      </p:ext>
    </p:extLst>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53954" name="Picture 2" descr="Mountain Scene 06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4" name="Text Box 4"/>
          <p:cNvSpPr txBox="1">
            <a:spLocks noChangeArrowheads="1"/>
          </p:cNvSpPr>
          <p:nvPr/>
        </p:nvSpPr>
        <p:spPr bwMode="auto">
          <a:xfrm>
            <a:off x="457200" y="1676401"/>
            <a:ext cx="8686800"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0"/>
              </a:spcBef>
              <a:spcAft>
                <a:spcPct val="0"/>
              </a:spcAft>
              <a:defRPr/>
            </a:pPr>
            <a:r>
              <a:rPr lang="en-US" sz="4000" b="1" dirty="0">
                <a:solidFill>
                  <a:srgbClr val="FFFFFF"/>
                </a:solidFill>
                <a:latin typeface="Arial"/>
                <a:ea typeface="ＭＳ Ｐゴシック" charset="-128"/>
                <a:cs typeface="Arial"/>
              </a:rPr>
              <a:t>111:7 "His acts are characterized by faithfulness and justice, all his precepts are reliable."</a:t>
            </a:r>
          </a:p>
        </p:txBody>
      </p:sp>
      <p:sp>
        <p:nvSpPr>
          <p:cNvPr id="25605" name="Rectangle 5"/>
          <p:cNvSpPr>
            <a:spLocks noGrp="1" noChangeArrowheads="1"/>
          </p:cNvSpPr>
          <p:nvPr>
            <p:ph type="title" idx="4294967295"/>
          </p:nvPr>
        </p:nvSpPr>
        <p:spPr>
          <a:xfrm>
            <a:off x="605895" y="0"/>
            <a:ext cx="8081459"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en-US" sz="4000" b="1">
                <a:solidFill>
                  <a:schemeClr val="bg1"/>
                </a:solidFill>
                <a:ea typeface="+mj-ea"/>
              </a:rPr>
              <a:t>Pray Psalm 111 with Two Others</a:t>
            </a:r>
          </a:p>
        </p:txBody>
      </p:sp>
    </p:spTree>
    <p:extLst>
      <p:ext uri="{BB962C8B-B14F-4D97-AF65-F5344CB8AC3E}">
        <p14:creationId xmlns:p14="http://schemas.microsoft.com/office/powerpoint/2010/main" val="2073156475"/>
      </p:ext>
    </p:extLst>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56002" name="Picture 2" descr="10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457200" y="1676401"/>
            <a:ext cx="8686800" cy="193899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0"/>
              </a:spcBef>
              <a:spcAft>
                <a:spcPct val="0"/>
              </a:spcAft>
              <a:defRPr/>
            </a:pPr>
            <a:r>
              <a:rPr lang="en-US" sz="4000" b="1" dirty="0">
                <a:solidFill>
                  <a:srgbClr val="FFFFFF"/>
                </a:solidFill>
                <a:latin typeface="Arial"/>
                <a:ea typeface="ＭＳ Ｐゴシック" charset="-128"/>
                <a:cs typeface="Arial"/>
              </a:rPr>
              <a:t>111:8 "They [His precepts] are forever firm, and should be faithfully and properly carried out."</a:t>
            </a:r>
          </a:p>
        </p:txBody>
      </p:sp>
      <p:sp>
        <p:nvSpPr>
          <p:cNvPr id="27653" name="Rectangle 5"/>
          <p:cNvSpPr>
            <a:spLocks noGrp="1" noChangeArrowheads="1"/>
          </p:cNvSpPr>
          <p:nvPr>
            <p:ph type="title" idx="4294967295"/>
          </p:nvPr>
        </p:nvSpPr>
        <p:spPr>
          <a:xfrm>
            <a:off x="605895" y="0"/>
            <a:ext cx="8081459"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en-US" sz="4000" b="1">
                <a:solidFill>
                  <a:schemeClr val="bg1"/>
                </a:solidFill>
                <a:ea typeface="+mj-ea"/>
              </a:rPr>
              <a:t>Pray Psalm 111 with Two Others</a:t>
            </a:r>
          </a:p>
        </p:txBody>
      </p:sp>
    </p:spTree>
    <p:extLst>
      <p:ext uri="{BB962C8B-B14F-4D97-AF65-F5344CB8AC3E}">
        <p14:creationId xmlns:p14="http://schemas.microsoft.com/office/powerpoint/2010/main" val="1064677097"/>
      </p:ext>
    </p:extLst>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58050" name="Picture 2" descr="94040"/>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457200" y="1981209"/>
            <a:ext cx="8686800" cy="255454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0"/>
              </a:spcBef>
              <a:spcAft>
                <a:spcPct val="0"/>
              </a:spcAft>
              <a:defRPr/>
            </a:pPr>
            <a:r>
              <a:rPr lang="en-US" sz="4000" b="1" dirty="0">
                <a:solidFill>
                  <a:srgbClr val="FFFFFF"/>
                </a:solidFill>
                <a:latin typeface="Arial"/>
                <a:ea typeface="ＭＳ Ｐゴシック" charset="-128"/>
                <a:cs typeface="Arial"/>
              </a:rPr>
              <a:t>111:9 "He delivered his people, he ordained that his covenant be observed forever. His name is holy and awesome."</a:t>
            </a:r>
          </a:p>
        </p:txBody>
      </p:sp>
      <p:sp>
        <p:nvSpPr>
          <p:cNvPr id="29701" name="Rectangle 5"/>
          <p:cNvSpPr>
            <a:spLocks noGrp="1" noChangeArrowheads="1"/>
          </p:cNvSpPr>
          <p:nvPr>
            <p:ph type="title" idx="4294967295"/>
          </p:nvPr>
        </p:nvSpPr>
        <p:spPr>
          <a:xfrm>
            <a:off x="605895" y="0"/>
            <a:ext cx="8081459"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en-US" sz="4000" b="1">
                <a:solidFill>
                  <a:schemeClr val="bg1"/>
                </a:solidFill>
                <a:ea typeface="+mj-ea"/>
              </a:rPr>
              <a:t>Pray Psalm 111 with Two Others</a:t>
            </a:r>
          </a:p>
        </p:txBody>
      </p:sp>
    </p:spTree>
    <p:extLst>
      <p:ext uri="{BB962C8B-B14F-4D97-AF65-F5344CB8AC3E}">
        <p14:creationId xmlns:p14="http://schemas.microsoft.com/office/powerpoint/2010/main" val="60776110"/>
      </p:ext>
    </p:extLst>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260098" name="Picture 2" descr="94021"/>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457200" y="2514600"/>
            <a:ext cx="8686800" cy="3785652"/>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p>
            <a:pPr defTabSz="914400" fontAlgn="base">
              <a:spcBef>
                <a:spcPct val="0"/>
              </a:spcBef>
              <a:spcAft>
                <a:spcPct val="0"/>
              </a:spcAft>
              <a:defRPr/>
            </a:pPr>
            <a:r>
              <a:rPr lang="en-US" sz="4000" b="1" dirty="0">
                <a:solidFill>
                  <a:srgbClr val="FFFFFF"/>
                </a:solidFill>
                <a:latin typeface="Arial"/>
                <a:ea typeface="ＭＳ Ｐゴシック" charset="-128"/>
                <a:cs typeface="Arial"/>
              </a:rPr>
              <a:t>111:10 "To obey the L</a:t>
            </a:r>
            <a:r>
              <a:rPr lang="en-US" sz="3600" b="1" dirty="0">
                <a:solidFill>
                  <a:srgbClr val="FFFFFF"/>
                </a:solidFill>
                <a:latin typeface="Arial"/>
                <a:ea typeface="ＭＳ Ｐゴシック" charset="-128"/>
                <a:cs typeface="Arial"/>
              </a:rPr>
              <a:t>ORD</a:t>
            </a:r>
            <a:r>
              <a:rPr lang="en-US" sz="4000" b="1" dirty="0">
                <a:solidFill>
                  <a:srgbClr val="FFFFFF"/>
                </a:solidFill>
                <a:latin typeface="Arial"/>
                <a:ea typeface="ＭＳ Ｐゴシック" charset="-128"/>
                <a:cs typeface="Arial"/>
              </a:rPr>
              <a:t> is the fundamental principle for wise living, all who carry out his precepts acquire good moral insight. He will receive praise forever."</a:t>
            </a:r>
          </a:p>
        </p:txBody>
      </p:sp>
      <p:sp>
        <p:nvSpPr>
          <p:cNvPr id="31749" name="Rectangle 5"/>
          <p:cNvSpPr>
            <a:spLocks noGrp="1" noChangeArrowheads="1"/>
          </p:cNvSpPr>
          <p:nvPr>
            <p:ph type="title" idx="4294967295"/>
          </p:nvPr>
        </p:nvSpPr>
        <p:spPr>
          <a:xfrm>
            <a:off x="605895" y="0"/>
            <a:ext cx="8081459" cy="707886"/>
          </a:xfrm>
          <a:effectLst>
            <a:outerShdw blurRad="63500" dist="53882" dir="2700000" algn="ctr" rotWithShape="0">
              <a:schemeClr val="tx1">
                <a:alpha val="74998"/>
              </a:schemeClr>
            </a:outerShdw>
          </a:effectLst>
        </p:spPr>
        <p:txBody>
          <a:bodyPr wrap="none" anchor="t">
            <a:spAutoFit/>
          </a:bodyPr>
          <a:lstStyle/>
          <a:p>
            <a:pPr eaLnBrk="1" hangingPunct="1">
              <a:defRPr/>
            </a:pPr>
            <a:r>
              <a:rPr lang="en-US" sz="4000" b="1">
                <a:solidFill>
                  <a:schemeClr val="bg1"/>
                </a:solidFill>
                <a:ea typeface="+mj-ea"/>
              </a:rPr>
              <a:t>Pray Psalm 111 with Two Others</a:t>
            </a:r>
          </a:p>
        </p:txBody>
      </p:sp>
    </p:spTree>
    <p:extLst>
      <p:ext uri="{BB962C8B-B14F-4D97-AF65-F5344CB8AC3E}">
        <p14:creationId xmlns:p14="http://schemas.microsoft.com/office/powerpoint/2010/main" val="3767491905"/>
      </p:ext>
    </p:extLst>
  </p:cSld>
  <p:clrMapOvr>
    <a:masterClrMapping/>
  </p:clrMapOvr>
  <mc:AlternateContent xmlns:mc="http://schemas.openxmlformats.org/markup-compatibility/2006" xmlns:p14="http://schemas.microsoft.com/office/powerpoint/2010/main">
    <mc:Choice Requires="p14">
      <p:transition p14:dur="0" advTm="60000"/>
    </mc:Choice>
    <mc:Fallback xmlns="">
      <p:transition xmlns:p14="http://schemas.microsoft.com/office/powerpoint/2010/main" advTm="6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B12143"/>
        </a:solidFill>
        <a:effectLst/>
      </p:bgPr>
    </p:bg>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3" cstate="screen">
            <a:lum bright="40000" contrast="-64000"/>
            <a:extLst>
              <a:ext uri="{28A0092B-C50C-407E-A947-70E740481C1C}">
                <a14:useLocalDpi xmlns:a14="http://schemas.microsoft.com/office/drawing/2010/main"/>
              </a:ext>
            </a:extLst>
          </a:blip>
          <a:srcRect/>
          <a:stretch>
            <a:fillRect/>
          </a:stretch>
        </p:blipFill>
        <p:spPr bwMode="auto">
          <a:xfrm>
            <a:off x="0" y="1219203"/>
            <a:ext cx="9144000" cy="508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7" name="Rectangle 3"/>
          <p:cNvSpPr>
            <a:spLocks noGrp="1" noChangeArrowheads="1"/>
          </p:cNvSpPr>
          <p:nvPr>
            <p:ph type="title"/>
          </p:nvPr>
        </p:nvSpPr>
        <p:spPr>
          <a:xfrm>
            <a:off x="457200" y="152400"/>
            <a:ext cx="8229600" cy="1143000"/>
          </a:xfrm>
          <a:effectLst>
            <a:outerShdw blurRad="63500" dist="35921" dir="2700000" algn="ctr" rotWithShape="0">
              <a:schemeClr val="tx2">
                <a:alpha val="74998"/>
              </a:schemeClr>
            </a:outerShdw>
          </a:effectLst>
        </p:spPr>
        <p:txBody>
          <a:bodyPr/>
          <a:lstStyle/>
          <a:p>
            <a:pPr eaLnBrk="1" hangingPunct="1">
              <a:defRPr/>
            </a:pPr>
            <a:r>
              <a:rPr lang="en-US" sz="5400" b="1">
                <a:solidFill>
                  <a:schemeClr val="accent1"/>
                </a:solidFill>
                <a:ea typeface="+mj-ea"/>
              </a:rPr>
              <a:t>Overview</a:t>
            </a:r>
          </a:p>
        </p:txBody>
      </p:sp>
      <p:sp>
        <p:nvSpPr>
          <p:cNvPr id="395268" name="Rectangle 4"/>
          <p:cNvSpPr>
            <a:spLocks noGrp="1" noChangeArrowheads="1"/>
          </p:cNvSpPr>
          <p:nvPr>
            <p:ph type="body" idx="1"/>
          </p:nvPr>
        </p:nvSpPr>
        <p:spPr>
          <a:xfrm>
            <a:off x="457200" y="1828800"/>
            <a:ext cx="8229600" cy="3886200"/>
          </a:xfrm>
        </p:spPr>
        <p:txBody>
          <a:bodyPr/>
          <a:lstStyle/>
          <a:p>
            <a:pPr eaLnBrk="1" hangingPunct="1"/>
            <a:r>
              <a:rPr lang="en-US" b="1">
                <a:solidFill>
                  <a:srgbClr val="B12143"/>
                </a:solidFill>
                <a:latin typeface="Arial" charset="0"/>
              </a:rPr>
              <a:t>Introduction</a:t>
            </a:r>
          </a:p>
          <a:p>
            <a:pPr eaLnBrk="1" hangingPunct="1"/>
            <a:r>
              <a:rPr lang="en-US" b="1">
                <a:solidFill>
                  <a:srgbClr val="000000"/>
                </a:solidFill>
                <a:latin typeface="Arial" charset="0"/>
              </a:rPr>
              <a:t>What place did the Psalms have in OT times?</a:t>
            </a:r>
          </a:p>
          <a:p>
            <a:pPr eaLnBrk="1" hangingPunct="1"/>
            <a:r>
              <a:rPr lang="en-US" b="1">
                <a:solidFill>
                  <a:srgbClr val="B12143"/>
                </a:solidFill>
                <a:latin typeface="Arial" charset="0"/>
              </a:rPr>
              <a:t>How did the Israelites worship God through the Psalms?</a:t>
            </a:r>
          </a:p>
          <a:p>
            <a:pPr eaLnBrk="1" hangingPunct="1"/>
            <a:r>
              <a:rPr lang="en-US" b="1">
                <a:solidFill>
                  <a:srgbClr val="B12143"/>
                </a:solidFill>
                <a:latin typeface="Arial" charset="0"/>
              </a:rPr>
              <a:t>How are the Psalms relevant for Christians today?</a:t>
            </a:r>
            <a:endParaRPr lang="en-GB" b="1">
              <a:solidFill>
                <a:srgbClr val="B12143"/>
              </a:solidFill>
              <a:latin typeface="Arial" charset="0"/>
            </a:endParaRPr>
          </a:p>
        </p:txBody>
      </p:sp>
      <p:sp>
        <p:nvSpPr>
          <p:cNvPr id="395269" name="Text Box 5"/>
          <p:cNvSpPr txBox="1">
            <a:spLocks noChangeArrowheads="1"/>
          </p:cNvSpPr>
          <p:nvPr/>
        </p:nvSpPr>
        <p:spPr bwMode="auto">
          <a:xfrm>
            <a:off x="8153401" y="76209"/>
            <a:ext cx="886180"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388b</a:t>
            </a:r>
          </a:p>
        </p:txBody>
      </p:sp>
    </p:spTree>
    <p:extLst>
      <p:ext uri="{BB962C8B-B14F-4D97-AF65-F5344CB8AC3E}">
        <p14:creationId xmlns:p14="http://schemas.microsoft.com/office/powerpoint/2010/main" val="299336854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95268">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96" y="627156"/>
            <a:ext cx="7979933" cy="5304491"/>
          </a:xfrm>
        </p:spPr>
        <p:txBody>
          <a:bodyPr/>
          <a:lstStyle/>
          <a:p>
            <a:r>
              <a:rPr lang="en-US" sz="8000" b="1"/>
              <a:t>Psalms come in many </a:t>
            </a:r>
            <a:r>
              <a:rPr lang="en-US" sz="8000" b="1">
                <a:solidFill>
                  <a:srgbClr val="FFFF00"/>
                </a:solidFill>
              </a:rPr>
              <a:t>types</a:t>
            </a:r>
          </a:p>
        </p:txBody>
      </p:sp>
    </p:spTree>
    <p:extLst>
      <p:ext uri="{BB962C8B-B14F-4D97-AF65-F5344CB8AC3E}">
        <p14:creationId xmlns:p14="http://schemas.microsoft.com/office/powerpoint/2010/main" val="2117701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Picture1 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3"/>
          <p:cNvSpPr>
            <a:spLocks noGrp="1" noChangeArrowheads="1"/>
          </p:cNvSpPr>
          <p:nvPr>
            <p:ph type="body" idx="1"/>
          </p:nvPr>
        </p:nvSpPr>
        <p:spPr>
          <a:xfrm>
            <a:off x="838200" y="1981201"/>
            <a:ext cx="2743200" cy="4525963"/>
          </a:xfrm>
        </p:spPr>
        <p:txBody>
          <a:bodyPr/>
          <a:lstStyle/>
          <a:p>
            <a:pPr eaLnBrk="1" hangingPunct="1"/>
            <a:r>
              <a:rPr lang="en-US" b="1">
                <a:solidFill>
                  <a:srgbClr val="FFFF66"/>
                </a:solidFill>
                <a:latin typeface="Arial" charset="0"/>
              </a:rPr>
              <a:t>Messianic</a:t>
            </a:r>
          </a:p>
          <a:p>
            <a:pPr eaLnBrk="1" hangingPunct="1"/>
            <a:r>
              <a:rPr lang="en-US">
                <a:solidFill>
                  <a:srgbClr val="FFFF66"/>
                </a:solidFill>
                <a:latin typeface="Arial" charset="0"/>
              </a:rPr>
              <a:t>Lament</a:t>
            </a:r>
          </a:p>
          <a:p>
            <a:pPr eaLnBrk="1" hangingPunct="1"/>
            <a:r>
              <a:rPr lang="en-US">
                <a:solidFill>
                  <a:srgbClr val="FFFF66"/>
                </a:solidFill>
                <a:latin typeface="Arial" charset="0"/>
              </a:rPr>
              <a:t>Imprecatory</a:t>
            </a:r>
          </a:p>
          <a:p>
            <a:pPr eaLnBrk="1" hangingPunct="1"/>
            <a:r>
              <a:rPr lang="en-US">
                <a:solidFill>
                  <a:srgbClr val="FFFF66"/>
                </a:solidFill>
                <a:latin typeface="Arial" charset="0"/>
              </a:rPr>
              <a:t>History</a:t>
            </a:r>
          </a:p>
        </p:txBody>
      </p:sp>
      <p:sp>
        <p:nvSpPr>
          <p:cNvPr id="322563" name="Text Box 4"/>
          <p:cNvSpPr txBox="1">
            <a:spLocks noChangeArrowheads="1"/>
          </p:cNvSpPr>
          <p:nvPr/>
        </p:nvSpPr>
        <p:spPr bwMode="auto">
          <a:xfrm>
            <a:off x="4114800" y="1905000"/>
            <a:ext cx="3810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1800">
              <a:solidFill>
                <a:srgbClr val="000000"/>
              </a:solidFill>
            </a:endParaRPr>
          </a:p>
        </p:txBody>
      </p:sp>
      <p:sp>
        <p:nvSpPr>
          <p:cNvPr id="364549" name="Text Box 5"/>
          <p:cNvSpPr txBox="1">
            <a:spLocks noChangeArrowheads="1"/>
          </p:cNvSpPr>
          <p:nvPr/>
        </p:nvSpPr>
        <p:spPr bwMode="auto">
          <a:xfrm>
            <a:off x="266520" y="2697170"/>
            <a:ext cx="8699122" cy="224676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b="1" i="1">
                <a:solidFill>
                  <a:srgbClr val="FFFF66"/>
                </a:solidFill>
              </a:rPr>
              <a:t>My God, my God, why have you forsaken me?</a:t>
            </a:r>
          </a:p>
          <a:p>
            <a:pPr defTabSz="914400" eaLnBrk="1" fontAlgn="base" hangingPunct="1">
              <a:spcBef>
                <a:spcPct val="50000"/>
              </a:spcBef>
              <a:spcAft>
                <a:spcPct val="0"/>
              </a:spcAft>
            </a:pPr>
            <a:r>
              <a:rPr lang="en-US" sz="2800" b="1" i="1">
                <a:solidFill>
                  <a:srgbClr val="FFFF66"/>
                </a:solidFill>
              </a:rPr>
              <a:t>  Why are you so far from saving me,</a:t>
            </a:r>
            <a:br>
              <a:rPr lang="en-US" sz="2800" b="1" i="1">
                <a:solidFill>
                  <a:srgbClr val="FFFF66"/>
                </a:solidFill>
              </a:rPr>
            </a:br>
            <a:r>
              <a:rPr lang="en-US" sz="2800" b="1" i="1">
                <a:solidFill>
                  <a:srgbClr val="FFFF66"/>
                </a:solidFill>
              </a:rPr>
              <a:t>	so far from the words of my groaning?</a:t>
            </a:r>
          </a:p>
          <a:p>
            <a:pPr defTabSz="914400" eaLnBrk="1" fontAlgn="base" hangingPunct="1">
              <a:spcBef>
                <a:spcPct val="50000"/>
              </a:spcBef>
              <a:spcAft>
                <a:spcPct val="0"/>
              </a:spcAft>
            </a:pPr>
            <a:r>
              <a:rPr lang="en-US" sz="2800" b="1" i="1">
                <a:solidFill>
                  <a:srgbClr val="FFFF66"/>
                </a:solidFill>
              </a:rPr>
              <a:t>					(Ps. 22:1 </a:t>
            </a:r>
            <a:r>
              <a:rPr lang="en-US" b="1" i="1">
                <a:solidFill>
                  <a:srgbClr val="FFFF66"/>
                </a:solidFill>
              </a:rPr>
              <a:t>NIV</a:t>
            </a:r>
            <a:r>
              <a:rPr lang="en-US" sz="2800" b="1" i="1">
                <a:solidFill>
                  <a:srgbClr val="FFFF66"/>
                </a:solidFill>
              </a:rPr>
              <a:t>)</a:t>
            </a:r>
          </a:p>
        </p:txBody>
      </p:sp>
      <p:sp>
        <p:nvSpPr>
          <p:cNvPr id="322565" name="Text Box 6"/>
          <p:cNvSpPr txBox="1">
            <a:spLocks noChangeArrowheads="1"/>
          </p:cNvSpPr>
          <p:nvPr/>
        </p:nvSpPr>
        <p:spPr bwMode="auto">
          <a:xfrm>
            <a:off x="2590800" y="593724"/>
            <a:ext cx="4114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4000">
                <a:solidFill>
                  <a:srgbClr val="000000"/>
                </a:solidFill>
              </a:rPr>
              <a:t>Types of Psalms</a:t>
            </a:r>
          </a:p>
        </p:txBody>
      </p:sp>
      <p:sp>
        <p:nvSpPr>
          <p:cNvPr id="322566" name="Rectangle 7"/>
          <p:cNvSpPr>
            <a:spLocks noGrp="1" noChangeArrowheads="1"/>
          </p:cNvSpPr>
          <p:nvPr>
            <p:ph type="title"/>
          </p:nvPr>
        </p:nvSpPr>
        <p:spPr/>
        <p:txBody>
          <a:bodyPr/>
          <a:lstStyle/>
          <a:p>
            <a:pPr eaLnBrk="1" hangingPunct="1"/>
            <a:r>
              <a:rPr lang="en-US" sz="4000">
                <a:solidFill>
                  <a:srgbClr val="E5F8FB"/>
                </a:solidFill>
                <a:latin typeface="Arial" charset="0"/>
              </a:rPr>
              <a:t>Types of Psalms</a:t>
            </a:r>
            <a:endParaRPr lang="en-US">
              <a:latin typeface="Arial" charset="0"/>
            </a:endParaRPr>
          </a:p>
        </p:txBody>
      </p:sp>
      <p:sp>
        <p:nvSpPr>
          <p:cNvPr id="364552" name="Text Box 8"/>
          <p:cNvSpPr txBox="1">
            <a:spLocks noChangeArrowheads="1"/>
          </p:cNvSpPr>
          <p:nvPr/>
        </p:nvSpPr>
        <p:spPr bwMode="auto">
          <a:xfrm>
            <a:off x="8153412" y="1524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388c</a:t>
            </a:r>
          </a:p>
        </p:txBody>
      </p:sp>
      <p:sp>
        <p:nvSpPr>
          <p:cNvPr id="9" name="Text Box 8"/>
          <p:cNvSpPr txBox="1">
            <a:spLocks noChangeArrowheads="1"/>
          </p:cNvSpPr>
          <p:nvPr/>
        </p:nvSpPr>
        <p:spPr bwMode="auto">
          <a:xfrm>
            <a:off x="8153400" y="528645"/>
            <a:ext cx="812242"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41</a:t>
            </a:r>
          </a:p>
        </p:txBody>
      </p:sp>
    </p:spTree>
    <p:extLst>
      <p:ext uri="{BB962C8B-B14F-4D97-AF65-F5344CB8AC3E}">
        <p14:creationId xmlns:p14="http://schemas.microsoft.com/office/powerpoint/2010/main" val="88427329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625880" presetClass="entr" presetSubtype="0" fill="hold" grpId="0" nodeType="afterEffect">
                                  <p:stCondLst>
                                    <p:cond delay="0"/>
                                  </p:stCondLst>
                                  <p:childTnLst>
                                    <p:set>
                                      <p:cBhvr>
                                        <p:cTn id="6" dur="1" fill="hold">
                                          <p:stCondLst>
                                            <p:cond delay="499"/>
                                          </p:stCondLst>
                                        </p:cTn>
                                        <p:tgtEl>
                                          <p:spTgt spid="364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9"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8.24 Jesus Close U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0" name="Rectangle 2"/>
          <p:cNvSpPr>
            <a:spLocks noGrp="1" noChangeArrowheads="1"/>
          </p:cNvSpPr>
          <p:nvPr>
            <p:ph type="title"/>
          </p:nvPr>
        </p:nvSpPr>
        <p:spPr>
          <a:xfrm>
            <a:off x="533400" y="228608"/>
            <a:ext cx="7772400" cy="1230313"/>
          </a:xfrm>
        </p:spPr>
        <p:txBody>
          <a:bodyPr/>
          <a:lstStyle/>
          <a:p>
            <a:pPr eaLnBrk="1" hangingPunct="1"/>
            <a:r>
              <a:rPr lang="en-US" sz="3600">
                <a:latin typeface="Arial Black" charset="0"/>
              </a:rPr>
              <a:t>Fulfilled Messianic Prophecies in Psalms</a:t>
            </a:r>
          </a:p>
        </p:txBody>
      </p:sp>
      <p:graphicFrame>
        <p:nvGraphicFramePr>
          <p:cNvPr id="147500" name="Group 44"/>
          <p:cNvGraphicFramePr>
            <a:graphicFrameLocks noGrp="1"/>
          </p:cNvGraphicFramePr>
          <p:nvPr>
            <p:ph idx="1"/>
          </p:nvPr>
        </p:nvGraphicFramePr>
        <p:xfrm>
          <a:off x="457200" y="1600203"/>
          <a:ext cx="8458200" cy="5059365"/>
        </p:xfrm>
        <a:graphic>
          <a:graphicData uri="http://schemas.openxmlformats.org/drawingml/2006/table">
            <a:tbl>
              <a:tblPr/>
              <a:tblGrid>
                <a:gridCol w="990600">
                  <a:extLst>
                    <a:ext uri="{9D8B030D-6E8A-4147-A177-3AD203B41FA5}">
                      <a16:colId xmlns:a16="http://schemas.microsoft.com/office/drawing/2014/main" val="20000"/>
                    </a:ext>
                  </a:extLst>
                </a:gridCol>
                <a:gridCol w="5029200">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646113">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dirty="0">
                          <a:ln>
                            <a:noFill/>
                          </a:ln>
                          <a:solidFill>
                            <a:srgbClr val="FFFFFF"/>
                          </a:solidFill>
                          <a:effectLst/>
                          <a:latin typeface="Arial Black" charset="0"/>
                          <a:ea typeface="Arial" charset="0"/>
                          <a:cs typeface="Arial" charset="0"/>
                        </a:rPr>
                        <a:t>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Reference to Christ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NT Fulfillment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54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2:7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dirty="0">
                          <a:ln>
                            <a:noFill/>
                          </a:ln>
                          <a:solidFill>
                            <a:srgbClr val="FFFFFF"/>
                          </a:solidFill>
                          <a:effectLst/>
                          <a:latin typeface="Arial Black" charset="0"/>
                          <a:ea typeface="Arial" charset="0"/>
                          <a:cs typeface="Arial" charset="0"/>
                        </a:rPr>
                        <a:t>The Messiah will be God</a:t>
                      </a:r>
                      <a:r>
                        <a:rPr kumimoji="0" lang="fr-FR" sz="2000" b="0" i="0" u="none" strike="noStrike" cap="none" normalizeH="0" baseline="0" dirty="0">
                          <a:ln>
                            <a:noFill/>
                          </a:ln>
                          <a:solidFill>
                            <a:srgbClr val="FFFFFF"/>
                          </a:solidFill>
                          <a:effectLst/>
                          <a:latin typeface="Arial Black" charset="0"/>
                          <a:ea typeface="Arial" charset="0"/>
                          <a:cs typeface="Arial" charset="0"/>
                        </a:rPr>
                        <a:t>'</a:t>
                      </a:r>
                      <a:r>
                        <a:rPr kumimoji="0" lang="en-US" sz="2000" b="0" i="0" u="none" strike="noStrike" cap="none" normalizeH="0" baseline="0" dirty="0">
                          <a:ln>
                            <a:noFill/>
                          </a:ln>
                          <a:solidFill>
                            <a:srgbClr val="FFFFFF"/>
                          </a:solidFill>
                          <a:effectLst/>
                          <a:latin typeface="Arial Black" charset="0"/>
                          <a:ea typeface="Arial" charset="0"/>
                          <a:cs typeface="Arial" charset="0"/>
                        </a:rPr>
                        <a:t>s 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Heb. 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16:10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He will rise from the dead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Acts 2:25-31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22:16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His hands &amp; feet will be pierced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John 20:25, 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0725">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45:6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His throne will be forever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Heb. 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0645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110:1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dirty="0">
                          <a:ln>
                            <a:noFill/>
                          </a:ln>
                          <a:solidFill>
                            <a:srgbClr val="FFFFFF"/>
                          </a:solidFill>
                          <a:effectLst/>
                          <a:latin typeface="Arial Black" charset="0"/>
                          <a:ea typeface="Arial" charset="0"/>
                          <a:cs typeface="Arial" charset="0"/>
                        </a:rPr>
                        <a:t>He is David</a:t>
                      </a:r>
                      <a:r>
                        <a:rPr kumimoji="0" lang="fr-FR" sz="2000" b="0" i="0" u="none" strike="noStrike" cap="none" normalizeH="0" baseline="0" dirty="0">
                          <a:ln>
                            <a:noFill/>
                          </a:ln>
                          <a:solidFill>
                            <a:srgbClr val="FFFFFF"/>
                          </a:solidFill>
                          <a:effectLst/>
                          <a:latin typeface="Arial Black" charset="0"/>
                          <a:ea typeface="Arial" charset="0"/>
                          <a:cs typeface="Arial" charset="0"/>
                        </a:rPr>
                        <a:t>'</a:t>
                      </a:r>
                      <a:r>
                        <a:rPr kumimoji="0" lang="en-US" sz="2000" b="0" i="0" u="none" strike="noStrike" cap="none" normalizeH="0" baseline="0" dirty="0">
                          <a:ln>
                            <a:noFill/>
                          </a:ln>
                          <a:solidFill>
                            <a:srgbClr val="FFFFFF"/>
                          </a:solidFill>
                          <a:effectLst/>
                          <a:latin typeface="Arial Black" charset="0"/>
                          <a:ea typeface="Arial" charset="0"/>
                          <a:cs typeface="Arial" charset="0"/>
                        </a:rPr>
                        <a:t>s son &amp; God</a:t>
                      </a:r>
                      <a:r>
                        <a:rPr kumimoji="0" lang="fr-FR" sz="2000" b="0" i="0" u="none" strike="noStrike" cap="none" normalizeH="0" baseline="0" dirty="0">
                          <a:ln>
                            <a:noFill/>
                          </a:ln>
                          <a:solidFill>
                            <a:srgbClr val="FFFFFF"/>
                          </a:solidFill>
                          <a:effectLst/>
                          <a:latin typeface="Arial Black" charset="0"/>
                          <a:ea typeface="Arial" charset="0"/>
                          <a:cs typeface="Arial" charset="0"/>
                        </a:rPr>
                        <a:t>'</a:t>
                      </a:r>
                      <a:r>
                        <a:rPr kumimoji="0" lang="en-US" sz="2000" b="0" i="0" u="none" strike="noStrike" cap="none" normalizeH="0" baseline="0" dirty="0">
                          <a:ln>
                            <a:noFill/>
                          </a:ln>
                          <a:solidFill>
                            <a:srgbClr val="FFFFFF"/>
                          </a:solidFill>
                          <a:effectLst/>
                          <a:latin typeface="Arial Black" charset="0"/>
                          <a:ea typeface="Arial" charset="0"/>
                          <a:cs typeface="Arial" charset="0"/>
                        </a:rPr>
                        <a:t>s 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Matt 22:44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1278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110:4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He is the eternal priest-king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tabLst/>
                      </a:pPr>
                      <a:r>
                        <a:rPr kumimoji="0" lang="en-US" sz="2000" b="0" i="0" u="none" strike="noStrike" cap="none" normalizeH="0" baseline="0">
                          <a:ln>
                            <a:noFill/>
                          </a:ln>
                          <a:solidFill>
                            <a:srgbClr val="FFFFFF"/>
                          </a:solidFill>
                          <a:effectLst/>
                          <a:latin typeface="Arial Black" charset="0"/>
                          <a:ea typeface="Arial" charset="0"/>
                          <a:cs typeface="Arial" charset="0"/>
                        </a:rPr>
                        <a:t>Heb. 6:20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324645" name="Text Box 45"/>
          <p:cNvSpPr txBox="1">
            <a:spLocks noChangeArrowheads="1"/>
          </p:cNvSpPr>
          <p:nvPr/>
        </p:nvSpPr>
        <p:spPr bwMode="auto">
          <a:xfrm>
            <a:off x="8299450"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rPr>
              <a:t>388</a:t>
            </a:r>
          </a:p>
        </p:txBody>
      </p:sp>
      <p:sp>
        <p:nvSpPr>
          <p:cNvPr id="8" name="Text Box 8"/>
          <p:cNvSpPr txBox="1">
            <a:spLocks noChangeArrowheads="1"/>
          </p:cNvSpPr>
          <p:nvPr/>
        </p:nvSpPr>
        <p:spPr bwMode="auto">
          <a:xfrm>
            <a:off x="8255000" y="457209"/>
            <a:ext cx="812242" cy="461665"/>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b="1">
                <a:solidFill>
                  <a:srgbClr val="FFFFFF"/>
                </a:solidFill>
                <a:effectLst>
                  <a:outerShdw blurRad="38100" dist="38100" dir="2700000" algn="tl">
                    <a:srgbClr val="AF273E"/>
                  </a:outerShdw>
                </a:effectLst>
              </a:rPr>
              <a:t>P 43</a:t>
            </a:r>
          </a:p>
        </p:txBody>
      </p:sp>
    </p:spTree>
    <p:extLst>
      <p:ext uri="{BB962C8B-B14F-4D97-AF65-F5344CB8AC3E}">
        <p14:creationId xmlns:p14="http://schemas.microsoft.com/office/powerpoint/2010/main" val="2969253170"/>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68" name="Rectangle 40"/>
          <p:cNvSpPr>
            <a:spLocks noGrp="1" noRot="1" noChangeArrowheads="1"/>
          </p:cNvSpPr>
          <p:nvPr>
            <p:ph type="title"/>
          </p:nvPr>
        </p:nvSpPr>
        <p:spPr>
          <a:xfrm>
            <a:off x="5181600" y="0"/>
            <a:ext cx="3581400" cy="792163"/>
          </a:xfrm>
          <a:effectLst>
            <a:outerShdw blurRad="63500" dist="38099" dir="2700000" algn="ctr" rotWithShape="0">
              <a:schemeClr val="bg2">
                <a:alpha val="74998"/>
              </a:schemeClr>
            </a:outerShdw>
          </a:effectLst>
        </p:spPr>
        <p:txBody>
          <a:bodyPr/>
          <a:lstStyle/>
          <a:p>
            <a:pPr algn="l" eaLnBrk="1" hangingPunct="1">
              <a:defRPr/>
            </a:pPr>
            <a:r>
              <a:rPr lang="en-US">
                <a:latin typeface="Arial"/>
                <a:ea typeface="ＭＳ Ｐゴシック" charset="0"/>
                <a:cs typeface="Arial"/>
              </a:rPr>
              <a:t>Jerusalem</a:t>
            </a:r>
          </a:p>
        </p:txBody>
      </p:sp>
      <p:pic>
        <p:nvPicPr>
          <p:cNvPr id="226306" name="Picture 39"/>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t="2942" b="7843"/>
          <a:stretch>
            <a:fillRect/>
          </a:stretch>
        </p:blipFill>
        <p:spPr>
          <a:xfrm>
            <a:off x="-76200" y="0"/>
            <a:ext cx="4948238" cy="6934200"/>
          </a:xfrm>
          <a:noFill/>
          <a:extLst>
            <a:ext uri="{909E8E84-426E-40dd-AFC4-6F175D3DCCD1}">
              <a14:hiddenFill xmlns="" xmlns:a14="http://schemas.microsoft.com/office/drawing/2010/main">
                <a:solidFill>
                  <a:srgbClr val="FFFFFF"/>
                </a:solidFill>
              </a14:hiddenFill>
            </a:ext>
          </a:extLst>
        </p:spPr>
      </p:pic>
      <p:sp>
        <p:nvSpPr>
          <p:cNvPr id="22566" name="Text Box 38"/>
          <p:cNvSpPr txBox="1">
            <a:spLocks noChangeArrowheads="1"/>
          </p:cNvSpPr>
          <p:nvPr/>
        </p:nvSpPr>
        <p:spPr bwMode="auto">
          <a:xfrm>
            <a:off x="5486400" y="762000"/>
            <a:ext cx="3581400" cy="22891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defTabSz="914400" eaLnBrk="0" fontAlgn="base" hangingPunct="0">
              <a:spcBef>
                <a:spcPct val="50000"/>
              </a:spcBef>
              <a:spcAft>
                <a:spcPct val="0"/>
              </a:spcAft>
              <a:buFontTx/>
              <a:buChar char="•"/>
              <a:defRPr/>
            </a:pPr>
            <a:r>
              <a:rPr lang="en-US" sz="3600" b="1">
                <a:solidFill>
                  <a:srgbClr val="FFFFFF"/>
                </a:solidFill>
                <a:latin typeface="Arial"/>
                <a:ea typeface="ＭＳ Ｐゴシック" charset="0"/>
                <a:cs typeface="Arial"/>
              </a:rPr>
              <a:t>Disadvantages</a:t>
            </a:r>
          </a:p>
          <a:p>
            <a:pPr defTabSz="914400" eaLnBrk="0" fontAlgn="base" hangingPunct="0">
              <a:spcBef>
                <a:spcPct val="50000"/>
              </a:spcBef>
              <a:spcAft>
                <a:spcPct val="0"/>
              </a:spcAft>
              <a:buFontTx/>
              <a:buChar char="•"/>
              <a:defRPr/>
            </a:pPr>
            <a:r>
              <a:rPr lang="en-US" sz="3600" b="1">
                <a:solidFill>
                  <a:srgbClr val="FFFFFF"/>
                </a:solidFill>
                <a:latin typeface="Arial"/>
                <a:ea typeface="ＭＳ Ｐゴシック" charset="0"/>
                <a:cs typeface="Arial"/>
              </a:rPr>
              <a:t>Advantages</a:t>
            </a:r>
          </a:p>
          <a:p>
            <a:pPr defTabSz="914400" eaLnBrk="0" fontAlgn="base" hangingPunct="0">
              <a:spcBef>
                <a:spcPct val="50000"/>
              </a:spcBef>
              <a:spcAft>
                <a:spcPct val="0"/>
              </a:spcAft>
              <a:buFontTx/>
              <a:buChar char="•"/>
              <a:defRPr/>
            </a:pPr>
            <a:r>
              <a:rPr lang="en-US" sz="3600" b="1">
                <a:solidFill>
                  <a:srgbClr val="FFFFFF"/>
                </a:solidFill>
                <a:latin typeface="Arial"/>
                <a:ea typeface="ＭＳ Ｐゴシック" charset="0"/>
                <a:cs typeface="Arial"/>
              </a:rPr>
              <a:t>Stages</a:t>
            </a:r>
          </a:p>
        </p:txBody>
      </p:sp>
      <p:grpSp>
        <p:nvGrpSpPr>
          <p:cNvPr id="226308" name="Group 34"/>
          <p:cNvGrpSpPr>
            <a:grpSpLocks/>
          </p:cNvGrpSpPr>
          <p:nvPr/>
        </p:nvGrpSpPr>
        <p:grpSpPr bwMode="auto">
          <a:xfrm>
            <a:off x="3044825" y="3357017"/>
            <a:ext cx="5456238" cy="2808288"/>
            <a:chOff x="1918" y="2125"/>
            <a:chExt cx="3437" cy="1769"/>
          </a:xfrm>
        </p:grpSpPr>
        <p:sp>
          <p:nvSpPr>
            <p:cNvPr id="22565" name="Freeform 37" descr="Horizontal brick"/>
            <p:cNvSpPr>
              <a:spLocks/>
            </p:cNvSpPr>
            <p:nvPr/>
          </p:nvSpPr>
          <p:spPr bwMode="auto">
            <a:xfrm>
              <a:off x="1918" y="2928"/>
              <a:ext cx="386" cy="966"/>
            </a:xfrm>
            <a:custGeom>
              <a:avLst/>
              <a:gdLst/>
              <a:ahLst/>
              <a:cxnLst>
                <a:cxn ang="0">
                  <a:pos x="179" y="937"/>
                </a:cxn>
                <a:cxn ang="0">
                  <a:pos x="203" y="885"/>
                </a:cxn>
                <a:cxn ang="0">
                  <a:pos x="217" y="865"/>
                </a:cxn>
                <a:cxn ang="0">
                  <a:pos x="241" y="755"/>
                </a:cxn>
                <a:cxn ang="0">
                  <a:pos x="275" y="693"/>
                </a:cxn>
                <a:cxn ang="0">
                  <a:pos x="289" y="683"/>
                </a:cxn>
                <a:cxn ang="0">
                  <a:pos x="299" y="669"/>
                </a:cxn>
                <a:cxn ang="0">
                  <a:pos x="328" y="611"/>
                </a:cxn>
                <a:cxn ang="0">
                  <a:pos x="318" y="486"/>
                </a:cxn>
                <a:cxn ang="0">
                  <a:pos x="361" y="342"/>
                </a:cxn>
                <a:cxn ang="0">
                  <a:pos x="385" y="285"/>
                </a:cxn>
                <a:cxn ang="0">
                  <a:pos x="380" y="121"/>
                </a:cxn>
                <a:cxn ang="0">
                  <a:pos x="304" y="88"/>
                </a:cxn>
                <a:cxn ang="0">
                  <a:pos x="260" y="73"/>
                </a:cxn>
                <a:cxn ang="0">
                  <a:pos x="208" y="11"/>
                </a:cxn>
                <a:cxn ang="0">
                  <a:pos x="179" y="1"/>
                </a:cxn>
                <a:cxn ang="0">
                  <a:pos x="160" y="21"/>
                </a:cxn>
                <a:cxn ang="0">
                  <a:pos x="150" y="49"/>
                </a:cxn>
                <a:cxn ang="0">
                  <a:pos x="121" y="155"/>
                </a:cxn>
                <a:cxn ang="0">
                  <a:pos x="107" y="169"/>
                </a:cxn>
                <a:cxn ang="0">
                  <a:pos x="88" y="198"/>
                </a:cxn>
                <a:cxn ang="0">
                  <a:pos x="73" y="241"/>
                </a:cxn>
                <a:cxn ang="0">
                  <a:pos x="68" y="256"/>
                </a:cxn>
                <a:cxn ang="0">
                  <a:pos x="11" y="501"/>
                </a:cxn>
                <a:cxn ang="0">
                  <a:pos x="40" y="678"/>
                </a:cxn>
                <a:cxn ang="0">
                  <a:pos x="54" y="726"/>
                </a:cxn>
                <a:cxn ang="0">
                  <a:pos x="59" y="909"/>
                </a:cxn>
                <a:cxn ang="0">
                  <a:pos x="68" y="937"/>
                </a:cxn>
                <a:cxn ang="0">
                  <a:pos x="140" y="952"/>
                </a:cxn>
                <a:cxn ang="0">
                  <a:pos x="184" y="961"/>
                </a:cxn>
                <a:cxn ang="0">
                  <a:pos x="212" y="923"/>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64" name="Line 36"/>
            <p:cNvSpPr>
              <a:spLocks noChangeShapeType="1"/>
            </p:cNvSpPr>
            <p:nvPr/>
          </p:nvSpPr>
          <p:spPr bwMode="auto">
            <a:xfrm>
              <a:off x="3120" y="2125"/>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63" name="Text Box 35"/>
            <p:cNvSpPr txBox="1">
              <a:spLocks noChangeArrowheads="1"/>
            </p:cNvSpPr>
            <p:nvPr/>
          </p:nvSpPr>
          <p:spPr bwMode="auto">
            <a:xfrm>
              <a:off x="3504" y="2160"/>
              <a:ext cx="1851"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en-US" sz="2400" b="1">
                  <a:solidFill>
                    <a:srgbClr val="FFFFFF"/>
                  </a:solidFill>
                  <a:latin typeface="Arial"/>
                  <a:ea typeface="ＭＳ Ｐゴシック" charset="0"/>
                  <a:cs typeface="Arial"/>
                </a:rPr>
                <a:t>Jebusite (1500 BC)</a:t>
              </a:r>
            </a:p>
          </p:txBody>
        </p:sp>
      </p:grpSp>
      <p:grpSp>
        <p:nvGrpSpPr>
          <p:cNvPr id="3" name="Group 30"/>
          <p:cNvGrpSpPr>
            <a:grpSpLocks/>
          </p:cNvGrpSpPr>
          <p:nvPr/>
        </p:nvGrpSpPr>
        <p:grpSpPr bwMode="auto">
          <a:xfrm>
            <a:off x="2700338" y="2316163"/>
            <a:ext cx="5697537" cy="2554287"/>
            <a:chOff x="1701" y="1459"/>
            <a:chExt cx="3589" cy="1609"/>
          </a:xfrm>
        </p:grpSpPr>
        <p:sp>
          <p:nvSpPr>
            <p:cNvPr id="22561" name="Freeform 33"/>
            <p:cNvSpPr>
              <a:spLocks/>
            </p:cNvSpPr>
            <p:nvPr/>
          </p:nvSpPr>
          <p:spPr bwMode="auto">
            <a:xfrm>
              <a:off x="1701" y="1459"/>
              <a:ext cx="853" cy="1609"/>
            </a:xfrm>
            <a:custGeom>
              <a:avLst/>
              <a:gdLst/>
              <a:ahLst/>
              <a:cxnLst>
                <a:cxn ang="0">
                  <a:pos x="598" y="1608"/>
                </a:cxn>
                <a:cxn ang="0">
                  <a:pos x="617" y="1570"/>
                </a:cxn>
                <a:cxn ang="0">
                  <a:pos x="656" y="1522"/>
                </a:cxn>
                <a:cxn ang="0">
                  <a:pos x="699" y="1397"/>
                </a:cxn>
                <a:cxn ang="0">
                  <a:pos x="728" y="1306"/>
                </a:cxn>
                <a:cxn ang="0">
                  <a:pos x="752" y="1253"/>
                </a:cxn>
                <a:cxn ang="0">
                  <a:pos x="819" y="1147"/>
                </a:cxn>
                <a:cxn ang="0">
                  <a:pos x="853" y="1099"/>
                </a:cxn>
                <a:cxn ang="0">
                  <a:pos x="824" y="874"/>
                </a:cxn>
                <a:cxn ang="0">
                  <a:pos x="800" y="663"/>
                </a:cxn>
                <a:cxn ang="0">
                  <a:pos x="728" y="245"/>
                </a:cxn>
                <a:cxn ang="0">
                  <a:pos x="709" y="168"/>
                </a:cxn>
                <a:cxn ang="0">
                  <a:pos x="675" y="0"/>
                </a:cxn>
                <a:cxn ang="0">
                  <a:pos x="430" y="10"/>
                </a:cxn>
                <a:cxn ang="0">
                  <a:pos x="17" y="48"/>
                </a:cxn>
                <a:cxn ang="0">
                  <a:pos x="13" y="101"/>
                </a:cxn>
                <a:cxn ang="0">
                  <a:pos x="27" y="283"/>
                </a:cxn>
                <a:cxn ang="0">
                  <a:pos x="61" y="451"/>
                </a:cxn>
                <a:cxn ang="0">
                  <a:pos x="118" y="591"/>
                </a:cxn>
                <a:cxn ang="0">
                  <a:pos x="152" y="667"/>
                </a:cxn>
                <a:cxn ang="0">
                  <a:pos x="176" y="735"/>
                </a:cxn>
                <a:cxn ang="0">
                  <a:pos x="224" y="970"/>
                </a:cxn>
                <a:cxn ang="0">
                  <a:pos x="267" y="1128"/>
                </a:cxn>
                <a:cxn ang="0">
                  <a:pos x="344" y="1397"/>
                </a:cxn>
                <a:cxn ang="0">
                  <a:pos x="377" y="1469"/>
                </a:cxn>
                <a:cxn ang="0">
                  <a:pos x="382" y="1483"/>
                </a:cxn>
                <a:cxn ang="0">
                  <a:pos x="425" y="1493"/>
                </a:cxn>
                <a:cxn ang="0">
                  <a:pos x="459" y="1527"/>
                </a:cxn>
                <a:cxn ang="0">
                  <a:pos x="469" y="1541"/>
                </a:cxn>
                <a:cxn ang="0">
                  <a:pos x="526" y="1560"/>
                </a:cxn>
                <a:cxn ang="0">
                  <a:pos x="569" y="1584"/>
                </a:cxn>
                <a:cxn ang="0">
                  <a:pos x="603" y="1599"/>
                </a:cxn>
                <a:cxn ang="0">
                  <a:pos x="617" y="1603"/>
                </a:cxn>
                <a:cxn ang="0">
                  <a:pos x="598" y="1608"/>
                </a:cxn>
              </a:cxnLst>
              <a:rect l="0" t="0" r="r" b="b"/>
              <a:pathLst>
                <a:path w="853" h="1609">
                  <a:moveTo>
                    <a:pt x="598" y="1608"/>
                  </a:moveTo>
                  <a:cubicBezTo>
                    <a:pt x="604" y="1595"/>
                    <a:pt x="609" y="1581"/>
                    <a:pt x="617" y="1570"/>
                  </a:cubicBezTo>
                  <a:cubicBezTo>
                    <a:pt x="664" y="1506"/>
                    <a:pt x="643" y="1559"/>
                    <a:pt x="656" y="1522"/>
                  </a:cubicBezTo>
                  <a:cubicBezTo>
                    <a:pt x="663" y="1481"/>
                    <a:pt x="674" y="1432"/>
                    <a:pt x="699" y="1397"/>
                  </a:cubicBezTo>
                  <a:cubicBezTo>
                    <a:pt x="707" y="1365"/>
                    <a:pt x="712" y="1335"/>
                    <a:pt x="728" y="1306"/>
                  </a:cubicBezTo>
                  <a:cubicBezTo>
                    <a:pt x="733" y="1281"/>
                    <a:pt x="741" y="1274"/>
                    <a:pt x="752" y="1253"/>
                  </a:cubicBezTo>
                  <a:cubicBezTo>
                    <a:pt x="773" y="1214"/>
                    <a:pt x="770" y="1165"/>
                    <a:pt x="819" y="1147"/>
                  </a:cubicBezTo>
                  <a:cubicBezTo>
                    <a:pt x="834" y="1126"/>
                    <a:pt x="847" y="1124"/>
                    <a:pt x="853" y="1099"/>
                  </a:cubicBezTo>
                  <a:cubicBezTo>
                    <a:pt x="849" y="1026"/>
                    <a:pt x="849" y="944"/>
                    <a:pt x="824" y="874"/>
                  </a:cubicBezTo>
                  <a:cubicBezTo>
                    <a:pt x="821" y="784"/>
                    <a:pt x="814" y="740"/>
                    <a:pt x="800" y="663"/>
                  </a:cubicBezTo>
                  <a:cubicBezTo>
                    <a:pt x="794" y="505"/>
                    <a:pt x="774" y="393"/>
                    <a:pt x="728" y="245"/>
                  </a:cubicBezTo>
                  <a:cubicBezTo>
                    <a:pt x="724" y="218"/>
                    <a:pt x="716" y="194"/>
                    <a:pt x="709" y="168"/>
                  </a:cubicBezTo>
                  <a:cubicBezTo>
                    <a:pt x="705" y="125"/>
                    <a:pt x="707" y="23"/>
                    <a:pt x="675" y="0"/>
                  </a:cubicBezTo>
                  <a:cubicBezTo>
                    <a:pt x="566" y="39"/>
                    <a:pt x="777" y="18"/>
                    <a:pt x="430" y="10"/>
                  </a:cubicBezTo>
                  <a:cubicBezTo>
                    <a:pt x="292" y="13"/>
                    <a:pt x="150" y="4"/>
                    <a:pt x="17" y="48"/>
                  </a:cubicBezTo>
                  <a:cubicBezTo>
                    <a:pt x="0" y="76"/>
                    <a:pt x="10" y="52"/>
                    <a:pt x="13" y="101"/>
                  </a:cubicBezTo>
                  <a:cubicBezTo>
                    <a:pt x="16" y="164"/>
                    <a:pt x="11" y="223"/>
                    <a:pt x="27" y="283"/>
                  </a:cubicBezTo>
                  <a:cubicBezTo>
                    <a:pt x="34" y="339"/>
                    <a:pt x="42" y="397"/>
                    <a:pt x="61" y="451"/>
                  </a:cubicBezTo>
                  <a:cubicBezTo>
                    <a:pt x="69" y="501"/>
                    <a:pt x="96" y="546"/>
                    <a:pt x="118" y="591"/>
                  </a:cubicBezTo>
                  <a:cubicBezTo>
                    <a:pt x="130" y="616"/>
                    <a:pt x="136" y="644"/>
                    <a:pt x="152" y="667"/>
                  </a:cubicBezTo>
                  <a:cubicBezTo>
                    <a:pt x="158" y="691"/>
                    <a:pt x="168" y="712"/>
                    <a:pt x="176" y="735"/>
                  </a:cubicBezTo>
                  <a:cubicBezTo>
                    <a:pt x="201" y="808"/>
                    <a:pt x="217" y="893"/>
                    <a:pt x="224" y="970"/>
                  </a:cubicBezTo>
                  <a:cubicBezTo>
                    <a:pt x="227" y="1007"/>
                    <a:pt x="216" y="1110"/>
                    <a:pt x="267" y="1128"/>
                  </a:cubicBezTo>
                  <a:cubicBezTo>
                    <a:pt x="291" y="1218"/>
                    <a:pt x="317" y="1308"/>
                    <a:pt x="344" y="1397"/>
                  </a:cubicBezTo>
                  <a:cubicBezTo>
                    <a:pt x="352" y="1425"/>
                    <a:pt x="360" y="1444"/>
                    <a:pt x="377" y="1469"/>
                  </a:cubicBezTo>
                  <a:cubicBezTo>
                    <a:pt x="380" y="1473"/>
                    <a:pt x="378" y="1481"/>
                    <a:pt x="382" y="1483"/>
                  </a:cubicBezTo>
                  <a:cubicBezTo>
                    <a:pt x="395" y="1490"/>
                    <a:pt x="411" y="1490"/>
                    <a:pt x="425" y="1493"/>
                  </a:cubicBezTo>
                  <a:cubicBezTo>
                    <a:pt x="448" y="1526"/>
                    <a:pt x="434" y="1518"/>
                    <a:pt x="459" y="1527"/>
                  </a:cubicBezTo>
                  <a:cubicBezTo>
                    <a:pt x="462" y="1532"/>
                    <a:pt x="464" y="1538"/>
                    <a:pt x="469" y="1541"/>
                  </a:cubicBezTo>
                  <a:cubicBezTo>
                    <a:pt x="486" y="1552"/>
                    <a:pt x="508" y="1551"/>
                    <a:pt x="526" y="1560"/>
                  </a:cubicBezTo>
                  <a:cubicBezTo>
                    <a:pt x="541" y="1568"/>
                    <a:pt x="555" y="1576"/>
                    <a:pt x="569" y="1584"/>
                  </a:cubicBezTo>
                  <a:cubicBezTo>
                    <a:pt x="583" y="1592"/>
                    <a:pt x="589" y="1595"/>
                    <a:pt x="603" y="1599"/>
                  </a:cubicBezTo>
                  <a:cubicBezTo>
                    <a:pt x="608" y="1600"/>
                    <a:pt x="619" y="1599"/>
                    <a:pt x="617" y="1603"/>
                  </a:cubicBezTo>
                  <a:cubicBezTo>
                    <a:pt x="614" y="1609"/>
                    <a:pt x="604" y="1606"/>
                    <a:pt x="598" y="1608"/>
                  </a:cubicBezTo>
                  <a:close/>
                </a:path>
              </a:pathLst>
            </a:custGeom>
            <a:noFill/>
            <a:ln w="76200">
              <a:solidFill>
                <a:schemeClr val="tx1"/>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60" name="Line 32"/>
            <p:cNvSpPr>
              <a:spLocks noChangeShapeType="1"/>
            </p:cNvSpPr>
            <p:nvPr/>
          </p:nvSpPr>
          <p:spPr bwMode="auto">
            <a:xfrm>
              <a:off x="3120" y="2387"/>
              <a:ext cx="288" cy="0"/>
            </a:xfrm>
            <a:prstGeom prst="line">
              <a:avLst/>
            </a:prstGeom>
            <a:noFill/>
            <a:ln w="76200">
              <a:solidFill>
                <a:schemeClr val="tx1"/>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59" name="Text Box 31"/>
            <p:cNvSpPr txBox="1">
              <a:spLocks noChangeArrowheads="1"/>
            </p:cNvSpPr>
            <p:nvPr/>
          </p:nvSpPr>
          <p:spPr bwMode="auto">
            <a:xfrm>
              <a:off x="3504" y="2414"/>
              <a:ext cx="1786"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en-US" sz="2400" b="1">
                  <a:solidFill>
                    <a:srgbClr val="FFFFFF"/>
                  </a:solidFill>
                  <a:latin typeface="Arial"/>
                  <a:ea typeface="ＭＳ Ｐゴシック" charset="0"/>
                  <a:cs typeface="Arial"/>
                </a:rPr>
                <a:t>Solomon (971 BC)</a:t>
              </a:r>
            </a:p>
          </p:txBody>
        </p:sp>
      </p:grpSp>
      <p:grpSp>
        <p:nvGrpSpPr>
          <p:cNvPr id="4" name="Group 26"/>
          <p:cNvGrpSpPr>
            <a:grpSpLocks/>
          </p:cNvGrpSpPr>
          <p:nvPr/>
        </p:nvGrpSpPr>
        <p:grpSpPr bwMode="auto">
          <a:xfrm>
            <a:off x="3435350" y="4581525"/>
            <a:ext cx="4979988" cy="1879600"/>
            <a:chOff x="2164" y="2886"/>
            <a:chExt cx="3137" cy="1184"/>
          </a:xfrm>
        </p:grpSpPr>
        <p:sp>
          <p:nvSpPr>
            <p:cNvPr id="22557" name="Freeform 29"/>
            <p:cNvSpPr>
              <a:spLocks/>
            </p:cNvSpPr>
            <p:nvPr/>
          </p:nvSpPr>
          <p:spPr bwMode="auto">
            <a:xfrm>
              <a:off x="2164" y="3091"/>
              <a:ext cx="288" cy="979"/>
            </a:xfrm>
            <a:custGeom>
              <a:avLst/>
              <a:gdLst/>
              <a:ahLst/>
              <a:cxnLst>
                <a:cxn ang="0">
                  <a:pos x="15" y="979"/>
                </a:cxn>
                <a:cxn ang="0">
                  <a:pos x="10" y="869"/>
                </a:cxn>
                <a:cxn ang="0">
                  <a:pos x="30" y="840"/>
                </a:cxn>
                <a:cxn ang="0">
                  <a:pos x="73" y="739"/>
                </a:cxn>
                <a:cxn ang="0">
                  <a:pos x="169" y="567"/>
                </a:cxn>
                <a:cxn ang="0">
                  <a:pos x="202" y="528"/>
                </a:cxn>
                <a:cxn ang="0">
                  <a:pos x="255" y="365"/>
                </a:cxn>
                <a:cxn ang="0">
                  <a:pos x="260" y="331"/>
                </a:cxn>
                <a:cxn ang="0">
                  <a:pos x="270" y="293"/>
                </a:cxn>
                <a:cxn ang="0">
                  <a:pos x="274" y="245"/>
                </a:cxn>
                <a:cxn ang="0">
                  <a:pos x="284" y="216"/>
                </a:cxn>
                <a:cxn ang="0">
                  <a:pos x="231" y="67"/>
                </a:cxn>
                <a:cxn ang="0">
                  <a:pos x="212" y="24"/>
                </a:cxn>
                <a:cxn ang="0">
                  <a:pos x="178" y="0"/>
                </a:cxn>
              </a:cxnLst>
              <a:rect l="0" t="0" r="r" b="b"/>
              <a:pathLst>
                <a:path w="288" h="979">
                  <a:moveTo>
                    <a:pt x="15" y="979"/>
                  </a:moveTo>
                  <a:cubicBezTo>
                    <a:pt x="2" y="942"/>
                    <a:pt x="0" y="911"/>
                    <a:pt x="10" y="869"/>
                  </a:cubicBezTo>
                  <a:cubicBezTo>
                    <a:pt x="13" y="858"/>
                    <a:pt x="30" y="840"/>
                    <a:pt x="30" y="840"/>
                  </a:cubicBezTo>
                  <a:cubicBezTo>
                    <a:pt x="32" y="814"/>
                    <a:pt x="43" y="749"/>
                    <a:pt x="73" y="739"/>
                  </a:cubicBezTo>
                  <a:cubicBezTo>
                    <a:pt x="94" y="676"/>
                    <a:pt x="114" y="608"/>
                    <a:pt x="169" y="567"/>
                  </a:cubicBezTo>
                  <a:cubicBezTo>
                    <a:pt x="179" y="550"/>
                    <a:pt x="186" y="539"/>
                    <a:pt x="202" y="528"/>
                  </a:cubicBezTo>
                  <a:cubicBezTo>
                    <a:pt x="222" y="473"/>
                    <a:pt x="245" y="424"/>
                    <a:pt x="255" y="365"/>
                  </a:cubicBezTo>
                  <a:cubicBezTo>
                    <a:pt x="257" y="354"/>
                    <a:pt x="258" y="342"/>
                    <a:pt x="260" y="331"/>
                  </a:cubicBezTo>
                  <a:cubicBezTo>
                    <a:pt x="263" y="318"/>
                    <a:pt x="270" y="293"/>
                    <a:pt x="270" y="293"/>
                  </a:cubicBezTo>
                  <a:cubicBezTo>
                    <a:pt x="271" y="277"/>
                    <a:pt x="271" y="261"/>
                    <a:pt x="274" y="245"/>
                  </a:cubicBezTo>
                  <a:cubicBezTo>
                    <a:pt x="276" y="235"/>
                    <a:pt x="284" y="216"/>
                    <a:pt x="284" y="216"/>
                  </a:cubicBezTo>
                  <a:cubicBezTo>
                    <a:pt x="281" y="169"/>
                    <a:pt x="288" y="86"/>
                    <a:pt x="231" y="67"/>
                  </a:cubicBezTo>
                  <a:cubicBezTo>
                    <a:pt x="226" y="52"/>
                    <a:pt x="224" y="36"/>
                    <a:pt x="212" y="24"/>
                  </a:cubicBezTo>
                  <a:cubicBezTo>
                    <a:pt x="199" y="11"/>
                    <a:pt x="186" y="16"/>
                    <a:pt x="178" y="0"/>
                  </a:cubicBezTo>
                </a:path>
              </a:pathLst>
            </a:custGeom>
            <a:noFill/>
            <a:ln w="76200">
              <a:solidFill>
                <a:srgbClr val="008000"/>
              </a:solidFill>
              <a:round/>
              <a:headEnd/>
              <a:tailEnd/>
            </a:ln>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56" name="Line 28"/>
            <p:cNvSpPr>
              <a:spLocks noChangeShapeType="1"/>
            </p:cNvSpPr>
            <p:nvPr/>
          </p:nvSpPr>
          <p:spPr bwMode="auto">
            <a:xfrm>
              <a:off x="3120" y="2886"/>
              <a:ext cx="288" cy="0"/>
            </a:xfrm>
            <a:prstGeom prst="line">
              <a:avLst/>
            </a:prstGeom>
            <a:noFill/>
            <a:ln w="76200">
              <a:solidFill>
                <a:srgbClr val="0080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55" name="Text Box 27"/>
            <p:cNvSpPr txBox="1">
              <a:spLocks noChangeArrowheads="1"/>
            </p:cNvSpPr>
            <p:nvPr/>
          </p:nvSpPr>
          <p:spPr bwMode="auto">
            <a:xfrm>
              <a:off x="3504" y="2922"/>
              <a:ext cx="1797"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en-US" sz="2400" b="1">
                  <a:solidFill>
                    <a:srgbClr val="FFFFFF"/>
                  </a:solidFill>
                  <a:latin typeface="Arial"/>
                  <a:ea typeface="ＭＳ Ｐゴシック" charset="0"/>
                  <a:cs typeface="Arial"/>
                </a:rPr>
                <a:t>Hezekiah (700 BC)</a:t>
              </a:r>
            </a:p>
          </p:txBody>
        </p:sp>
      </p:grpSp>
      <p:grpSp>
        <p:nvGrpSpPr>
          <p:cNvPr id="5" name="Group 22"/>
          <p:cNvGrpSpPr>
            <a:grpSpLocks/>
          </p:cNvGrpSpPr>
          <p:nvPr/>
        </p:nvGrpSpPr>
        <p:grpSpPr bwMode="auto">
          <a:xfrm>
            <a:off x="1552575" y="2422525"/>
            <a:ext cx="6862763" cy="4117975"/>
            <a:chOff x="978" y="1526"/>
            <a:chExt cx="4323" cy="2594"/>
          </a:xfrm>
        </p:grpSpPr>
        <p:sp>
          <p:nvSpPr>
            <p:cNvPr id="22553" name="Line 25"/>
            <p:cNvSpPr>
              <a:spLocks noChangeShapeType="1"/>
            </p:cNvSpPr>
            <p:nvPr/>
          </p:nvSpPr>
          <p:spPr bwMode="auto">
            <a:xfrm>
              <a:off x="3120" y="2659"/>
              <a:ext cx="288" cy="0"/>
            </a:xfrm>
            <a:prstGeom prst="line">
              <a:avLst/>
            </a:prstGeom>
            <a:noFill/>
            <a:ln w="76200">
              <a:solidFill>
                <a:srgbClr val="FF00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52" name="Text Box 24"/>
            <p:cNvSpPr txBox="1">
              <a:spLocks noChangeArrowheads="1"/>
            </p:cNvSpPr>
            <p:nvPr/>
          </p:nvSpPr>
          <p:spPr bwMode="auto">
            <a:xfrm>
              <a:off x="3504" y="2668"/>
              <a:ext cx="1797"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en-US" sz="2400" b="1">
                  <a:solidFill>
                    <a:srgbClr val="FFFFFF"/>
                  </a:solidFill>
                  <a:latin typeface="Arial"/>
                  <a:ea typeface="ＭＳ Ｐゴシック" charset="0"/>
                  <a:cs typeface="Arial"/>
                </a:rPr>
                <a:t>Hezekiah (700 BC)</a:t>
              </a:r>
            </a:p>
          </p:txBody>
        </p:sp>
        <p:sp>
          <p:nvSpPr>
            <p:cNvPr id="22551" name="Freeform 23"/>
            <p:cNvSpPr>
              <a:spLocks/>
            </p:cNvSpPr>
            <p:nvPr/>
          </p:nvSpPr>
          <p:spPr bwMode="auto">
            <a:xfrm>
              <a:off x="978" y="1526"/>
              <a:ext cx="1184" cy="2594"/>
            </a:xfrm>
            <a:custGeom>
              <a:avLst/>
              <a:gdLst/>
              <a:ahLst/>
              <a:cxnLst>
                <a:cxn ang="0">
                  <a:pos x="721" y="0"/>
                </a:cxn>
                <a:cxn ang="0">
                  <a:pos x="625" y="58"/>
                </a:cxn>
                <a:cxn ang="0">
                  <a:pos x="587" y="106"/>
                </a:cxn>
                <a:cxn ang="0">
                  <a:pos x="548" y="164"/>
                </a:cxn>
                <a:cxn ang="0">
                  <a:pos x="520" y="192"/>
                </a:cxn>
                <a:cxn ang="0">
                  <a:pos x="500" y="231"/>
                </a:cxn>
                <a:cxn ang="0">
                  <a:pos x="452" y="269"/>
                </a:cxn>
                <a:cxn ang="0">
                  <a:pos x="414" y="327"/>
                </a:cxn>
                <a:cxn ang="0">
                  <a:pos x="376" y="394"/>
                </a:cxn>
                <a:cxn ang="0">
                  <a:pos x="347" y="461"/>
                </a:cxn>
                <a:cxn ang="0">
                  <a:pos x="280" y="682"/>
                </a:cxn>
                <a:cxn ang="0">
                  <a:pos x="241" y="1008"/>
                </a:cxn>
                <a:cxn ang="0">
                  <a:pos x="174" y="1172"/>
                </a:cxn>
                <a:cxn ang="0">
                  <a:pos x="136" y="1229"/>
                </a:cxn>
                <a:cxn ang="0">
                  <a:pos x="116" y="1258"/>
                </a:cxn>
                <a:cxn ang="0">
                  <a:pos x="88" y="1392"/>
                </a:cxn>
                <a:cxn ang="0">
                  <a:pos x="126" y="1940"/>
                </a:cxn>
                <a:cxn ang="0">
                  <a:pos x="155" y="1988"/>
                </a:cxn>
                <a:cxn ang="0">
                  <a:pos x="164" y="2016"/>
                </a:cxn>
                <a:cxn ang="0">
                  <a:pos x="184" y="2045"/>
                </a:cxn>
                <a:cxn ang="0">
                  <a:pos x="212" y="2151"/>
                </a:cxn>
                <a:cxn ang="0">
                  <a:pos x="251" y="2304"/>
                </a:cxn>
                <a:cxn ang="0">
                  <a:pos x="385" y="2410"/>
                </a:cxn>
                <a:cxn ang="0">
                  <a:pos x="462" y="2468"/>
                </a:cxn>
                <a:cxn ang="0">
                  <a:pos x="520" y="2487"/>
                </a:cxn>
                <a:cxn ang="0">
                  <a:pos x="644" y="2525"/>
                </a:cxn>
                <a:cxn ang="0">
                  <a:pos x="932" y="2554"/>
                </a:cxn>
                <a:cxn ang="0">
                  <a:pos x="1163" y="2554"/>
                </a:cxn>
                <a:cxn ang="0">
                  <a:pos x="1124" y="2381"/>
                </a:cxn>
              </a:cxnLst>
              <a:rect l="0" t="0" r="r" b="b"/>
              <a:pathLst>
                <a:path w="1184" h="2594">
                  <a:moveTo>
                    <a:pt x="721" y="0"/>
                  </a:moveTo>
                  <a:cubicBezTo>
                    <a:pt x="670" y="11"/>
                    <a:pt x="653" y="15"/>
                    <a:pt x="625" y="58"/>
                  </a:cubicBezTo>
                  <a:cubicBezTo>
                    <a:pt x="605" y="122"/>
                    <a:pt x="633" y="54"/>
                    <a:pt x="587" y="106"/>
                  </a:cubicBezTo>
                  <a:cubicBezTo>
                    <a:pt x="572" y="123"/>
                    <a:pt x="561" y="145"/>
                    <a:pt x="548" y="164"/>
                  </a:cubicBezTo>
                  <a:cubicBezTo>
                    <a:pt x="541" y="175"/>
                    <a:pt x="528" y="181"/>
                    <a:pt x="520" y="192"/>
                  </a:cubicBezTo>
                  <a:cubicBezTo>
                    <a:pt x="511" y="204"/>
                    <a:pt x="509" y="220"/>
                    <a:pt x="500" y="231"/>
                  </a:cubicBezTo>
                  <a:cubicBezTo>
                    <a:pt x="487" y="247"/>
                    <a:pt x="467" y="255"/>
                    <a:pt x="452" y="269"/>
                  </a:cubicBezTo>
                  <a:cubicBezTo>
                    <a:pt x="433" y="330"/>
                    <a:pt x="458" y="266"/>
                    <a:pt x="414" y="327"/>
                  </a:cubicBezTo>
                  <a:cubicBezTo>
                    <a:pt x="399" y="348"/>
                    <a:pt x="390" y="373"/>
                    <a:pt x="376" y="394"/>
                  </a:cubicBezTo>
                  <a:cubicBezTo>
                    <a:pt x="355" y="473"/>
                    <a:pt x="380" y="395"/>
                    <a:pt x="347" y="461"/>
                  </a:cubicBezTo>
                  <a:cubicBezTo>
                    <a:pt x="315" y="525"/>
                    <a:pt x="294" y="612"/>
                    <a:pt x="280" y="682"/>
                  </a:cubicBezTo>
                  <a:cubicBezTo>
                    <a:pt x="259" y="789"/>
                    <a:pt x="270" y="903"/>
                    <a:pt x="241" y="1008"/>
                  </a:cubicBezTo>
                  <a:cubicBezTo>
                    <a:pt x="226" y="1063"/>
                    <a:pt x="208" y="1127"/>
                    <a:pt x="174" y="1172"/>
                  </a:cubicBezTo>
                  <a:cubicBezTo>
                    <a:pt x="160" y="1190"/>
                    <a:pt x="149" y="1210"/>
                    <a:pt x="136" y="1229"/>
                  </a:cubicBezTo>
                  <a:cubicBezTo>
                    <a:pt x="129" y="1239"/>
                    <a:pt x="116" y="1258"/>
                    <a:pt x="116" y="1258"/>
                  </a:cubicBezTo>
                  <a:cubicBezTo>
                    <a:pt x="102" y="1304"/>
                    <a:pt x="94" y="1344"/>
                    <a:pt x="88" y="1392"/>
                  </a:cubicBezTo>
                  <a:cubicBezTo>
                    <a:pt x="91" y="1575"/>
                    <a:pt x="0" y="1807"/>
                    <a:pt x="126" y="1940"/>
                  </a:cubicBezTo>
                  <a:cubicBezTo>
                    <a:pt x="156" y="2024"/>
                    <a:pt x="113" y="1917"/>
                    <a:pt x="155" y="1988"/>
                  </a:cubicBezTo>
                  <a:cubicBezTo>
                    <a:pt x="160" y="1996"/>
                    <a:pt x="160" y="2007"/>
                    <a:pt x="164" y="2016"/>
                  </a:cubicBezTo>
                  <a:cubicBezTo>
                    <a:pt x="169" y="2026"/>
                    <a:pt x="177" y="2035"/>
                    <a:pt x="184" y="2045"/>
                  </a:cubicBezTo>
                  <a:cubicBezTo>
                    <a:pt x="192" y="2081"/>
                    <a:pt x="206" y="2115"/>
                    <a:pt x="212" y="2151"/>
                  </a:cubicBezTo>
                  <a:cubicBezTo>
                    <a:pt x="220" y="2197"/>
                    <a:pt x="226" y="2262"/>
                    <a:pt x="251" y="2304"/>
                  </a:cubicBezTo>
                  <a:cubicBezTo>
                    <a:pt x="286" y="2361"/>
                    <a:pt x="324" y="2390"/>
                    <a:pt x="385" y="2410"/>
                  </a:cubicBezTo>
                  <a:cubicBezTo>
                    <a:pt x="518" y="2454"/>
                    <a:pt x="400" y="2431"/>
                    <a:pt x="462" y="2468"/>
                  </a:cubicBezTo>
                  <a:cubicBezTo>
                    <a:pt x="479" y="2479"/>
                    <a:pt x="502" y="2478"/>
                    <a:pt x="520" y="2487"/>
                  </a:cubicBezTo>
                  <a:cubicBezTo>
                    <a:pt x="570" y="2513"/>
                    <a:pt x="581" y="2516"/>
                    <a:pt x="644" y="2525"/>
                  </a:cubicBezTo>
                  <a:cubicBezTo>
                    <a:pt x="733" y="2556"/>
                    <a:pt x="844" y="2549"/>
                    <a:pt x="932" y="2554"/>
                  </a:cubicBezTo>
                  <a:cubicBezTo>
                    <a:pt x="1002" y="2569"/>
                    <a:pt x="1103" y="2594"/>
                    <a:pt x="1163" y="2554"/>
                  </a:cubicBezTo>
                  <a:cubicBezTo>
                    <a:pt x="1184" y="2540"/>
                    <a:pt x="1149" y="2406"/>
                    <a:pt x="1124" y="2381"/>
                  </a:cubicBezTo>
                </a:path>
              </a:pathLst>
            </a:custGeom>
            <a:noFill/>
            <a:ln w="57150">
              <a:solidFill>
                <a:srgbClr val="FF00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6" name="Group 18"/>
          <p:cNvGrpSpPr>
            <a:grpSpLocks/>
          </p:cNvGrpSpPr>
          <p:nvPr/>
        </p:nvGrpSpPr>
        <p:grpSpPr bwMode="auto">
          <a:xfrm>
            <a:off x="720725" y="980728"/>
            <a:ext cx="8515350" cy="5479305"/>
            <a:chOff x="454" y="795"/>
            <a:chExt cx="5364" cy="3237"/>
          </a:xfrm>
        </p:grpSpPr>
        <p:sp>
          <p:nvSpPr>
            <p:cNvPr id="22549" name="Line 21"/>
            <p:cNvSpPr>
              <a:spLocks noChangeShapeType="1"/>
            </p:cNvSpPr>
            <p:nvPr/>
          </p:nvSpPr>
          <p:spPr bwMode="auto">
            <a:xfrm>
              <a:off x="3120" y="3657"/>
              <a:ext cx="288" cy="0"/>
            </a:xfrm>
            <a:prstGeom prst="line">
              <a:avLst/>
            </a:prstGeom>
            <a:noFill/>
            <a:ln w="76200">
              <a:solidFill>
                <a:schemeClr val="accent1"/>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48" name="Text Box 20"/>
            <p:cNvSpPr txBox="1">
              <a:spLocks noChangeArrowheads="1"/>
            </p:cNvSpPr>
            <p:nvPr/>
          </p:nvSpPr>
          <p:spPr bwMode="auto">
            <a:xfrm>
              <a:off x="3504" y="3683"/>
              <a:ext cx="2314"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en-US" sz="2400" b="1">
                  <a:solidFill>
                    <a:srgbClr val="FFFFFF"/>
                  </a:solidFill>
                  <a:latin typeface="Arial"/>
                  <a:ea typeface="ＭＳ Ｐゴシック" charset="0"/>
                  <a:cs typeface="Arial"/>
                </a:rPr>
                <a:t>Herod the Great (20 BC)</a:t>
              </a:r>
            </a:p>
          </p:txBody>
        </p:sp>
        <p:sp>
          <p:nvSpPr>
            <p:cNvPr id="22547" name="Freeform 19"/>
            <p:cNvSpPr>
              <a:spLocks/>
            </p:cNvSpPr>
            <p:nvPr/>
          </p:nvSpPr>
          <p:spPr bwMode="auto">
            <a:xfrm>
              <a:off x="454" y="795"/>
              <a:ext cx="1716" cy="3237"/>
            </a:xfrm>
            <a:custGeom>
              <a:avLst/>
              <a:gdLst/>
              <a:ahLst/>
              <a:cxnLst>
                <a:cxn ang="0">
                  <a:pos x="1389" y="271"/>
                </a:cxn>
                <a:cxn ang="0">
                  <a:pos x="1216" y="50"/>
                </a:cxn>
                <a:cxn ang="0">
                  <a:pos x="1053" y="11"/>
                </a:cxn>
                <a:cxn ang="0">
                  <a:pos x="996" y="79"/>
                </a:cxn>
                <a:cxn ang="0">
                  <a:pos x="775" y="107"/>
                </a:cxn>
                <a:cxn ang="0">
                  <a:pos x="564" y="280"/>
                </a:cxn>
                <a:cxn ang="0">
                  <a:pos x="487" y="424"/>
                </a:cxn>
                <a:cxn ang="0">
                  <a:pos x="554" y="703"/>
                </a:cxn>
                <a:cxn ang="0">
                  <a:pos x="679" y="1163"/>
                </a:cxn>
                <a:cxn ang="0">
                  <a:pos x="564" y="1279"/>
                </a:cxn>
                <a:cxn ang="0">
                  <a:pos x="352" y="1461"/>
                </a:cxn>
                <a:cxn ang="0">
                  <a:pos x="295" y="1682"/>
                </a:cxn>
                <a:cxn ang="0">
                  <a:pos x="64" y="1787"/>
                </a:cxn>
                <a:cxn ang="0">
                  <a:pos x="16" y="2488"/>
                </a:cxn>
                <a:cxn ang="0">
                  <a:pos x="84" y="2757"/>
                </a:cxn>
                <a:cxn ang="0">
                  <a:pos x="122" y="2959"/>
                </a:cxn>
                <a:cxn ang="0">
                  <a:pos x="180" y="3026"/>
                </a:cxn>
                <a:cxn ang="0">
                  <a:pos x="352" y="3227"/>
                </a:cxn>
                <a:cxn ang="0">
                  <a:pos x="477" y="3122"/>
                </a:cxn>
                <a:cxn ang="0">
                  <a:pos x="535" y="3083"/>
                </a:cxn>
                <a:cxn ang="0">
                  <a:pos x="592" y="2978"/>
                </a:cxn>
                <a:cxn ang="0">
                  <a:pos x="688" y="2853"/>
                </a:cxn>
                <a:cxn ang="0">
                  <a:pos x="852" y="2719"/>
                </a:cxn>
                <a:cxn ang="0">
                  <a:pos x="957" y="2546"/>
                </a:cxn>
                <a:cxn ang="0">
                  <a:pos x="1015" y="2421"/>
                </a:cxn>
                <a:cxn ang="0">
                  <a:pos x="1082" y="2306"/>
                </a:cxn>
                <a:cxn ang="0">
                  <a:pos x="1226" y="2123"/>
                </a:cxn>
                <a:cxn ang="0">
                  <a:pos x="1255" y="2075"/>
                </a:cxn>
                <a:cxn ang="0">
                  <a:pos x="1437" y="2037"/>
                </a:cxn>
                <a:cxn ang="0">
                  <a:pos x="1533" y="2037"/>
                </a:cxn>
                <a:cxn ang="0">
                  <a:pos x="1572" y="2114"/>
                </a:cxn>
                <a:cxn ang="0">
                  <a:pos x="1476" y="2555"/>
                </a:cxn>
                <a:cxn ang="0">
                  <a:pos x="1456" y="2613"/>
                </a:cxn>
                <a:cxn ang="0">
                  <a:pos x="1495" y="2863"/>
                </a:cxn>
                <a:cxn ang="0">
                  <a:pos x="1543" y="3064"/>
                </a:cxn>
                <a:cxn ang="0">
                  <a:pos x="1639" y="3122"/>
                </a:cxn>
              </a:cxnLst>
              <a:rect l="0" t="0" r="r" b="b"/>
              <a:pathLst>
                <a:path w="1716" h="3237">
                  <a:moveTo>
                    <a:pt x="1476" y="645"/>
                  </a:moveTo>
                  <a:cubicBezTo>
                    <a:pt x="1376" y="550"/>
                    <a:pt x="1536" y="317"/>
                    <a:pt x="1389" y="271"/>
                  </a:cubicBezTo>
                  <a:cubicBezTo>
                    <a:pt x="1376" y="229"/>
                    <a:pt x="1334" y="188"/>
                    <a:pt x="1303" y="155"/>
                  </a:cubicBezTo>
                  <a:cubicBezTo>
                    <a:pt x="1285" y="104"/>
                    <a:pt x="1271" y="67"/>
                    <a:pt x="1216" y="50"/>
                  </a:cubicBezTo>
                  <a:cubicBezTo>
                    <a:pt x="1188" y="31"/>
                    <a:pt x="1172" y="12"/>
                    <a:pt x="1140" y="2"/>
                  </a:cubicBezTo>
                  <a:cubicBezTo>
                    <a:pt x="1111" y="5"/>
                    <a:pt x="1080" y="0"/>
                    <a:pt x="1053" y="11"/>
                  </a:cubicBezTo>
                  <a:cubicBezTo>
                    <a:pt x="1044" y="15"/>
                    <a:pt x="1049" y="31"/>
                    <a:pt x="1044" y="40"/>
                  </a:cubicBezTo>
                  <a:cubicBezTo>
                    <a:pt x="1039" y="48"/>
                    <a:pt x="1002" y="77"/>
                    <a:pt x="996" y="79"/>
                  </a:cubicBezTo>
                  <a:cubicBezTo>
                    <a:pt x="937" y="97"/>
                    <a:pt x="874" y="93"/>
                    <a:pt x="813" y="98"/>
                  </a:cubicBezTo>
                  <a:cubicBezTo>
                    <a:pt x="800" y="101"/>
                    <a:pt x="787" y="103"/>
                    <a:pt x="775" y="107"/>
                  </a:cubicBezTo>
                  <a:cubicBezTo>
                    <a:pt x="755" y="113"/>
                    <a:pt x="717" y="127"/>
                    <a:pt x="717" y="127"/>
                  </a:cubicBezTo>
                  <a:cubicBezTo>
                    <a:pt x="674" y="170"/>
                    <a:pt x="616" y="263"/>
                    <a:pt x="564" y="280"/>
                  </a:cubicBezTo>
                  <a:cubicBezTo>
                    <a:pt x="541" y="302"/>
                    <a:pt x="523" y="321"/>
                    <a:pt x="496" y="338"/>
                  </a:cubicBezTo>
                  <a:cubicBezTo>
                    <a:pt x="469" y="380"/>
                    <a:pt x="471" y="361"/>
                    <a:pt x="487" y="424"/>
                  </a:cubicBezTo>
                  <a:cubicBezTo>
                    <a:pt x="492" y="444"/>
                    <a:pt x="506" y="482"/>
                    <a:pt x="506" y="482"/>
                  </a:cubicBezTo>
                  <a:cubicBezTo>
                    <a:pt x="511" y="550"/>
                    <a:pt x="501" y="647"/>
                    <a:pt x="554" y="703"/>
                  </a:cubicBezTo>
                  <a:cubicBezTo>
                    <a:pt x="576" y="766"/>
                    <a:pt x="586" y="830"/>
                    <a:pt x="602" y="895"/>
                  </a:cubicBezTo>
                  <a:cubicBezTo>
                    <a:pt x="624" y="985"/>
                    <a:pt x="655" y="1073"/>
                    <a:pt x="679" y="1163"/>
                  </a:cubicBezTo>
                  <a:cubicBezTo>
                    <a:pt x="668" y="1336"/>
                    <a:pt x="711" y="1335"/>
                    <a:pt x="592" y="1298"/>
                  </a:cubicBezTo>
                  <a:cubicBezTo>
                    <a:pt x="583" y="1292"/>
                    <a:pt x="575" y="1280"/>
                    <a:pt x="564" y="1279"/>
                  </a:cubicBezTo>
                  <a:cubicBezTo>
                    <a:pt x="507" y="1272"/>
                    <a:pt x="436" y="1313"/>
                    <a:pt x="381" y="1327"/>
                  </a:cubicBezTo>
                  <a:cubicBezTo>
                    <a:pt x="339" y="1389"/>
                    <a:pt x="373" y="1329"/>
                    <a:pt x="352" y="1461"/>
                  </a:cubicBezTo>
                  <a:cubicBezTo>
                    <a:pt x="344" y="1509"/>
                    <a:pt x="332" y="1557"/>
                    <a:pt x="324" y="1605"/>
                  </a:cubicBezTo>
                  <a:cubicBezTo>
                    <a:pt x="320" y="1629"/>
                    <a:pt x="317" y="1665"/>
                    <a:pt x="295" y="1682"/>
                  </a:cubicBezTo>
                  <a:cubicBezTo>
                    <a:pt x="270" y="1702"/>
                    <a:pt x="159" y="1728"/>
                    <a:pt x="122" y="1749"/>
                  </a:cubicBezTo>
                  <a:cubicBezTo>
                    <a:pt x="102" y="1760"/>
                    <a:pt x="64" y="1787"/>
                    <a:pt x="64" y="1787"/>
                  </a:cubicBezTo>
                  <a:cubicBezTo>
                    <a:pt x="20" y="1854"/>
                    <a:pt x="34" y="1823"/>
                    <a:pt x="16" y="1874"/>
                  </a:cubicBezTo>
                  <a:cubicBezTo>
                    <a:pt x="7" y="2161"/>
                    <a:pt x="0" y="2190"/>
                    <a:pt x="16" y="2488"/>
                  </a:cubicBezTo>
                  <a:cubicBezTo>
                    <a:pt x="19" y="2543"/>
                    <a:pt x="55" y="2596"/>
                    <a:pt x="64" y="2651"/>
                  </a:cubicBezTo>
                  <a:cubicBezTo>
                    <a:pt x="81" y="2755"/>
                    <a:pt x="63" y="2697"/>
                    <a:pt x="84" y="2757"/>
                  </a:cubicBezTo>
                  <a:cubicBezTo>
                    <a:pt x="91" y="2805"/>
                    <a:pt x="97" y="2876"/>
                    <a:pt x="112" y="2930"/>
                  </a:cubicBezTo>
                  <a:cubicBezTo>
                    <a:pt x="115" y="2940"/>
                    <a:pt x="116" y="2951"/>
                    <a:pt x="122" y="2959"/>
                  </a:cubicBezTo>
                  <a:cubicBezTo>
                    <a:pt x="129" y="2968"/>
                    <a:pt x="141" y="2972"/>
                    <a:pt x="151" y="2978"/>
                  </a:cubicBezTo>
                  <a:cubicBezTo>
                    <a:pt x="176" y="3059"/>
                    <a:pt x="140" y="2960"/>
                    <a:pt x="180" y="3026"/>
                  </a:cubicBezTo>
                  <a:cubicBezTo>
                    <a:pt x="212" y="3079"/>
                    <a:pt x="184" y="3119"/>
                    <a:pt x="247" y="3160"/>
                  </a:cubicBezTo>
                  <a:cubicBezTo>
                    <a:pt x="277" y="3205"/>
                    <a:pt x="299" y="3209"/>
                    <a:pt x="352" y="3227"/>
                  </a:cubicBezTo>
                  <a:cubicBezTo>
                    <a:pt x="362" y="3230"/>
                    <a:pt x="381" y="3237"/>
                    <a:pt x="381" y="3237"/>
                  </a:cubicBezTo>
                  <a:cubicBezTo>
                    <a:pt x="413" y="3189"/>
                    <a:pt x="417" y="3141"/>
                    <a:pt x="477" y="3122"/>
                  </a:cubicBezTo>
                  <a:cubicBezTo>
                    <a:pt x="487" y="3112"/>
                    <a:pt x="495" y="3101"/>
                    <a:pt x="506" y="3093"/>
                  </a:cubicBezTo>
                  <a:cubicBezTo>
                    <a:pt x="514" y="3087"/>
                    <a:pt x="527" y="3089"/>
                    <a:pt x="535" y="3083"/>
                  </a:cubicBezTo>
                  <a:cubicBezTo>
                    <a:pt x="551" y="3070"/>
                    <a:pt x="559" y="3050"/>
                    <a:pt x="573" y="3035"/>
                  </a:cubicBezTo>
                  <a:cubicBezTo>
                    <a:pt x="580" y="3016"/>
                    <a:pt x="582" y="2995"/>
                    <a:pt x="592" y="2978"/>
                  </a:cubicBezTo>
                  <a:cubicBezTo>
                    <a:pt x="603" y="2960"/>
                    <a:pt x="620" y="2947"/>
                    <a:pt x="631" y="2930"/>
                  </a:cubicBezTo>
                  <a:cubicBezTo>
                    <a:pt x="647" y="2880"/>
                    <a:pt x="633" y="2907"/>
                    <a:pt x="688" y="2853"/>
                  </a:cubicBezTo>
                  <a:cubicBezTo>
                    <a:pt x="695" y="2847"/>
                    <a:pt x="708" y="2834"/>
                    <a:pt x="708" y="2834"/>
                  </a:cubicBezTo>
                  <a:cubicBezTo>
                    <a:pt x="729" y="2766"/>
                    <a:pt x="807" y="2766"/>
                    <a:pt x="852" y="2719"/>
                  </a:cubicBezTo>
                  <a:cubicBezTo>
                    <a:pt x="873" y="2697"/>
                    <a:pt x="888" y="2673"/>
                    <a:pt x="909" y="2651"/>
                  </a:cubicBezTo>
                  <a:cubicBezTo>
                    <a:pt x="929" y="2596"/>
                    <a:pt x="915" y="2632"/>
                    <a:pt x="957" y="2546"/>
                  </a:cubicBezTo>
                  <a:cubicBezTo>
                    <a:pt x="963" y="2534"/>
                    <a:pt x="962" y="2519"/>
                    <a:pt x="967" y="2507"/>
                  </a:cubicBezTo>
                  <a:cubicBezTo>
                    <a:pt x="979" y="2479"/>
                    <a:pt x="998" y="2447"/>
                    <a:pt x="1015" y="2421"/>
                  </a:cubicBezTo>
                  <a:cubicBezTo>
                    <a:pt x="1021" y="2403"/>
                    <a:pt x="1037" y="2344"/>
                    <a:pt x="1053" y="2325"/>
                  </a:cubicBezTo>
                  <a:cubicBezTo>
                    <a:pt x="1060" y="2316"/>
                    <a:pt x="1073" y="2314"/>
                    <a:pt x="1082" y="2306"/>
                  </a:cubicBezTo>
                  <a:cubicBezTo>
                    <a:pt x="1122" y="2271"/>
                    <a:pt x="1156" y="2223"/>
                    <a:pt x="1188" y="2181"/>
                  </a:cubicBezTo>
                  <a:cubicBezTo>
                    <a:pt x="1202" y="2163"/>
                    <a:pt x="1218" y="2145"/>
                    <a:pt x="1226" y="2123"/>
                  </a:cubicBezTo>
                  <a:cubicBezTo>
                    <a:pt x="1229" y="2114"/>
                    <a:pt x="1231" y="2103"/>
                    <a:pt x="1236" y="2095"/>
                  </a:cubicBezTo>
                  <a:cubicBezTo>
                    <a:pt x="1241" y="2087"/>
                    <a:pt x="1246" y="2077"/>
                    <a:pt x="1255" y="2075"/>
                  </a:cubicBezTo>
                  <a:cubicBezTo>
                    <a:pt x="1286" y="2067"/>
                    <a:pt x="1319" y="2069"/>
                    <a:pt x="1351" y="2066"/>
                  </a:cubicBezTo>
                  <a:cubicBezTo>
                    <a:pt x="1418" y="2044"/>
                    <a:pt x="1389" y="2054"/>
                    <a:pt x="1437" y="2037"/>
                  </a:cubicBezTo>
                  <a:cubicBezTo>
                    <a:pt x="1447" y="2034"/>
                    <a:pt x="1466" y="2027"/>
                    <a:pt x="1466" y="2027"/>
                  </a:cubicBezTo>
                  <a:cubicBezTo>
                    <a:pt x="1488" y="2030"/>
                    <a:pt x="1513" y="2027"/>
                    <a:pt x="1533" y="2037"/>
                  </a:cubicBezTo>
                  <a:cubicBezTo>
                    <a:pt x="1542" y="2042"/>
                    <a:pt x="1540" y="2056"/>
                    <a:pt x="1543" y="2066"/>
                  </a:cubicBezTo>
                  <a:cubicBezTo>
                    <a:pt x="1556" y="2105"/>
                    <a:pt x="1544" y="2087"/>
                    <a:pt x="1572" y="2114"/>
                  </a:cubicBezTo>
                  <a:cubicBezTo>
                    <a:pt x="1610" y="2237"/>
                    <a:pt x="1598" y="2380"/>
                    <a:pt x="1504" y="2469"/>
                  </a:cubicBezTo>
                  <a:cubicBezTo>
                    <a:pt x="1495" y="2498"/>
                    <a:pt x="1486" y="2526"/>
                    <a:pt x="1476" y="2555"/>
                  </a:cubicBezTo>
                  <a:cubicBezTo>
                    <a:pt x="1473" y="2565"/>
                    <a:pt x="1469" y="2574"/>
                    <a:pt x="1466" y="2584"/>
                  </a:cubicBezTo>
                  <a:cubicBezTo>
                    <a:pt x="1463" y="2594"/>
                    <a:pt x="1456" y="2613"/>
                    <a:pt x="1456" y="2613"/>
                  </a:cubicBezTo>
                  <a:cubicBezTo>
                    <a:pt x="1468" y="2804"/>
                    <a:pt x="1448" y="2721"/>
                    <a:pt x="1476" y="2805"/>
                  </a:cubicBezTo>
                  <a:cubicBezTo>
                    <a:pt x="1482" y="2824"/>
                    <a:pt x="1489" y="2844"/>
                    <a:pt x="1495" y="2863"/>
                  </a:cubicBezTo>
                  <a:cubicBezTo>
                    <a:pt x="1498" y="2872"/>
                    <a:pt x="1504" y="2891"/>
                    <a:pt x="1504" y="2891"/>
                  </a:cubicBezTo>
                  <a:cubicBezTo>
                    <a:pt x="1512" y="2956"/>
                    <a:pt x="1523" y="3003"/>
                    <a:pt x="1543" y="3064"/>
                  </a:cubicBezTo>
                  <a:cubicBezTo>
                    <a:pt x="1546" y="3074"/>
                    <a:pt x="1544" y="3087"/>
                    <a:pt x="1552" y="3093"/>
                  </a:cubicBezTo>
                  <a:cubicBezTo>
                    <a:pt x="1583" y="3115"/>
                    <a:pt x="1609" y="3105"/>
                    <a:pt x="1639" y="3122"/>
                  </a:cubicBezTo>
                  <a:cubicBezTo>
                    <a:pt x="1709" y="3161"/>
                    <a:pt x="1673" y="3170"/>
                    <a:pt x="1716" y="3151"/>
                  </a:cubicBezTo>
                </a:path>
              </a:pathLst>
            </a:custGeom>
            <a:noFill/>
            <a:ln w="57150">
              <a:solidFill>
                <a:schemeClr val="accent1"/>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7" name="Group 14"/>
          <p:cNvGrpSpPr>
            <a:grpSpLocks/>
          </p:cNvGrpSpPr>
          <p:nvPr/>
        </p:nvGrpSpPr>
        <p:grpSpPr bwMode="auto">
          <a:xfrm>
            <a:off x="2867025" y="2573338"/>
            <a:ext cx="5684838" cy="3703637"/>
            <a:chOff x="1806" y="1621"/>
            <a:chExt cx="3581" cy="2333"/>
          </a:xfrm>
        </p:grpSpPr>
        <p:sp>
          <p:nvSpPr>
            <p:cNvPr id="22545" name="Text Box 17"/>
            <p:cNvSpPr txBox="1">
              <a:spLocks noChangeArrowheads="1"/>
            </p:cNvSpPr>
            <p:nvPr/>
          </p:nvSpPr>
          <p:spPr bwMode="auto">
            <a:xfrm>
              <a:off x="3504" y="3175"/>
              <a:ext cx="1883"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en-US" sz="2400" b="1">
                  <a:solidFill>
                    <a:srgbClr val="FFFFFF"/>
                  </a:solidFill>
                  <a:latin typeface="Arial"/>
                  <a:ea typeface="ＭＳ Ｐゴシック" charset="0"/>
                  <a:cs typeface="Arial"/>
                </a:rPr>
                <a:t>Nehemiah (444 BC)</a:t>
              </a:r>
            </a:p>
          </p:txBody>
        </p:sp>
        <p:sp>
          <p:nvSpPr>
            <p:cNvPr id="22544" name="Line 16"/>
            <p:cNvSpPr>
              <a:spLocks noChangeShapeType="1"/>
            </p:cNvSpPr>
            <p:nvPr/>
          </p:nvSpPr>
          <p:spPr bwMode="auto">
            <a:xfrm>
              <a:off x="3120" y="3158"/>
              <a:ext cx="288" cy="0"/>
            </a:xfrm>
            <a:prstGeom prst="line">
              <a:avLst/>
            </a:prstGeom>
            <a:noFill/>
            <a:ln w="76200">
              <a:solidFill>
                <a:srgbClr val="80008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43" name="Freeform 15"/>
            <p:cNvSpPr>
              <a:spLocks/>
            </p:cNvSpPr>
            <p:nvPr/>
          </p:nvSpPr>
          <p:spPr bwMode="auto">
            <a:xfrm>
              <a:off x="1806" y="1621"/>
              <a:ext cx="713" cy="2333"/>
            </a:xfrm>
            <a:custGeom>
              <a:avLst/>
              <a:gdLst/>
              <a:ahLst/>
              <a:cxnLst>
                <a:cxn ang="0">
                  <a:pos x="313" y="2333"/>
                </a:cxn>
                <a:cxn ang="0">
                  <a:pos x="313" y="2245"/>
                </a:cxn>
                <a:cxn ang="0">
                  <a:pos x="420" y="1972"/>
                </a:cxn>
                <a:cxn ang="0">
                  <a:pos x="469" y="1542"/>
                </a:cxn>
                <a:cxn ang="0">
                  <a:pos x="518" y="1454"/>
                </a:cxn>
                <a:cxn ang="0">
                  <a:pos x="566" y="1279"/>
                </a:cxn>
                <a:cxn ang="0">
                  <a:pos x="605" y="1191"/>
                </a:cxn>
                <a:cxn ang="0">
                  <a:pos x="625" y="1122"/>
                </a:cxn>
                <a:cxn ang="0">
                  <a:pos x="664" y="1064"/>
                </a:cxn>
                <a:cxn ang="0">
                  <a:pos x="703" y="937"/>
                </a:cxn>
                <a:cxn ang="0">
                  <a:pos x="713" y="908"/>
                </a:cxn>
                <a:cxn ang="0">
                  <a:pos x="683" y="556"/>
                </a:cxn>
                <a:cxn ang="0">
                  <a:pos x="664" y="449"/>
                </a:cxn>
                <a:cxn ang="0">
                  <a:pos x="644" y="390"/>
                </a:cxn>
                <a:cxn ang="0">
                  <a:pos x="635" y="322"/>
                </a:cxn>
                <a:cxn ang="0">
                  <a:pos x="586" y="175"/>
                </a:cxn>
                <a:cxn ang="0">
                  <a:pos x="576" y="146"/>
                </a:cxn>
                <a:cxn ang="0">
                  <a:pos x="547" y="127"/>
                </a:cxn>
                <a:cxn ang="0">
                  <a:pos x="469" y="78"/>
                </a:cxn>
                <a:cxn ang="0">
                  <a:pos x="439" y="68"/>
                </a:cxn>
                <a:cxn ang="0">
                  <a:pos x="410" y="58"/>
                </a:cxn>
                <a:cxn ang="0">
                  <a:pos x="332" y="0"/>
                </a:cxn>
                <a:cxn ang="0">
                  <a:pos x="68" y="9"/>
                </a:cxn>
                <a:cxn ang="0">
                  <a:pos x="39" y="19"/>
                </a:cxn>
                <a:cxn ang="0">
                  <a:pos x="0" y="78"/>
                </a:cxn>
                <a:cxn ang="0">
                  <a:pos x="107" y="449"/>
                </a:cxn>
                <a:cxn ang="0">
                  <a:pos x="166" y="537"/>
                </a:cxn>
                <a:cxn ang="0">
                  <a:pos x="186" y="595"/>
                </a:cxn>
                <a:cxn ang="0">
                  <a:pos x="225" y="654"/>
                </a:cxn>
                <a:cxn ang="0">
                  <a:pos x="244" y="712"/>
                </a:cxn>
                <a:cxn ang="0">
                  <a:pos x="254" y="742"/>
                </a:cxn>
                <a:cxn ang="0">
                  <a:pos x="264" y="1357"/>
                </a:cxn>
                <a:cxn ang="0">
                  <a:pos x="215" y="1484"/>
                </a:cxn>
                <a:cxn ang="0">
                  <a:pos x="186" y="1669"/>
                </a:cxn>
                <a:cxn ang="0">
                  <a:pos x="137" y="1728"/>
                </a:cxn>
                <a:cxn ang="0">
                  <a:pos x="98" y="1864"/>
                </a:cxn>
                <a:cxn ang="0">
                  <a:pos x="137" y="2030"/>
                </a:cxn>
                <a:cxn ang="0">
                  <a:pos x="205" y="2235"/>
                </a:cxn>
                <a:cxn ang="0">
                  <a:pos x="225" y="2294"/>
                </a:cxn>
                <a:cxn ang="0">
                  <a:pos x="254" y="2313"/>
                </a:cxn>
                <a:cxn ang="0">
                  <a:pos x="313" y="2333"/>
                </a:cxn>
              </a:cxnLst>
              <a:rect l="0" t="0" r="r" b="b"/>
              <a:pathLst>
                <a:path w="713" h="2333">
                  <a:moveTo>
                    <a:pt x="313" y="2333"/>
                  </a:moveTo>
                  <a:cubicBezTo>
                    <a:pt x="289" y="2263"/>
                    <a:pt x="281" y="2291"/>
                    <a:pt x="313" y="2245"/>
                  </a:cubicBezTo>
                  <a:cubicBezTo>
                    <a:pt x="336" y="2150"/>
                    <a:pt x="349" y="2043"/>
                    <a:pt x="420" y="1972"/>
                  </a:cubicBezTo>
                  <a:cubicBezTo>
                    <a:pt x="466" y="1833"/>
                    <a:pt x="378" y="1674"/>
                    <a:pt x="469" y="1542"/>
                  </a:cubicBezTo>
                  <a:cubicBezTo>
                    <a:pt x="479" y="1510"/>
                    <a:pt x="518" y="1454"/>
                    <a:pt x="518" y="1454"/>
                  </a:cubicBezTo>
                  <a:cubicBezTo>
                    <a:pt x="536" y="1398"/>
                    <a:pt x="543" y="1333"/>
                    <a:pt x="566" y="1279"/>
                  </a:cubicBezTo>
                  <a:cubicBezTo>
                    <a:pt x="579" y="1248"/>
                    <a:pt x="596" y="1225"/>
                    <a:pt x="605" y="1191"/>
                  </a:cubicBezTo>
                  <a:cubicBezTo>
                    <a:pt x="608" y="1182"/>
                    <a:pt x="619" y="1134"/>
                    <a:pt x="625" y="1122"/>
                  </a:cubicBezTo>
                  <a:cubicBezTo>
                    <a:pt x="636" y="1102"/>
                    <a:pt x="664" y="1064"/>
                    <a:pt x="664" y="1064"/>
                  </a:cubicBezTo>
                  <a:cubicBezTo>
                    <a:pt x="675" y="1020"/>
                    <a:pt x="688" y="980"/>
                    <a:pt x="703" y="937"/>
                  </a:cubicBezTo>
                  <a:cubicBezTo>
                    <a:pt x="706" y="927"/>
                    <a:pt x="713" y="908"/>
                    <a:pt x="713" y="908"/>
                  </a:cubicBezTo>
                  <a:cubicBezTo>
                    <a:pt x="707" y="760"/>
                    <a:pt x="706" y="683"/>
                    <a:pt x="683" y="556"/>
                  </a:cubicBezTo>
                  <a:cubicBezTo>
                    <a:pt x="677" y="520"/>
                    <a:pt x="672" y="484"/>
                    <a:pt x="664" y="449"/>
                  </a:cubicBezTo>
                  <a:cubicBezTo>
                    <a:pt x="659" y="429"/>
                    <a:pt x="644" y="390"/>
                    <a:pt x="644" y="390"/>
                  </a:cubicBezTo>
                  <a:cubicBezTo>
                    <a:pt x="641" y="367"/>
                    <a:pt x="640" y="344"/>
                    <a:pt x="635" y="322"/>
                  </a:cubicBezTo>
                  <a:cubicBezTo>
                    <a:pt x="624" y="276"/>
                    <a:pt x="601" y="221"/>
                    <a:pt x="586" y="175"/>
                  </a:cubicBezTo>
                  <a:cubicBezTo>
                    <a:pt x="583" y="165"/>
                    <a:pt x="585" y="152"/>
                    <a:pt x="576" y="146"/>
                  </a:cubicBezTo>
                  <a:cubicBezTo>
                    <a:pt x="566" y="140"/>
                    <a:pt x="557" y="133"/>
                    <a:pt x="547" y="127"/>
                  </a:cubicBezTo>
                  <a:cubicBezTo>
                    <a:pt x="516" y="80"/>
                    <a:pt x="539" y="101"/>
                    <a:pt x="469" y="78"/>
                  </a:cubicBezTo>
                  <a:cubicBezTo>
                    <a:pt x="459" y="75"/>
                    <a:pt x="449" y="71"/>
                    <a:pt x="439" y="68"/>
                  </a:cubicBezTo>
                  <a:cubicBezTo>
                    <a:pt x="429" y="65"/>
                    <a:pt x="410" y="58"/>
                    <a:pt x="410" y="58"/>
                  </a:cubicBezTo>
                  <a:cubicBezTo>
                    <a:pt x="384" y="19"/>
                    <a:pt x="370" y="25"/>
                    <a:pt x="332" y="0"/>
                  </a:cubicBezTo>
                  <a:cubicBezTo>
                    <a:pt x="244" y="3"/>
                    <a:pt x="156" y="3"/>
                    <a:pt x="68" y="9"/>
                  </a:cubicBezTo>
                  <a:cubicBezTo>
                    <a:pt x="58" y="10"/>
                    <a:pt x="46" y="12"/>
                    <a:pt x="39" y="19"/>
                  </a:cubicBezTo>
                  <a:cubicBezTo>
                    <a:pt x="22" y="36"/>
                    <a:pt x="16" y="61"/>
                    <a:pt x="0" y="78"/>
                  </a:cubicBezTo>
                  <a:cubicBezTo>
                    <a:pt x="10" y="254"/>
                    <a:pt x="6" y="320"/>
                    <a:pt x="107" y="449"/>
                  </a:cubicBezTo>
                  <a:cubicBezTo>
                    <a:pt x="127" y="474"/>
                    <a:pt x="148" y="509"/>
                    <a:pt x="166" y="537"/>
                  </a:cubicBezTo>
                  <a:cubicBezTo>
                    <a:pt x="177" y="554"/>
                    <a:pt x="175" y="578"/>
                    <a:pt x="186" y="595"/>
                  </a:cubicBezTo>
                  <a:cubicBezTo>
                    <a:pt x="199" y="615"/>
                    <a:pt x="225" y="654"/>
                    <a:pt x="225" y="654"/>
                  </a:cubicBezTo>
                  <a:cubicBezTo>
                    <a:pt x="231" y="673"/>
                    <a:pt x="238" y="693"/>
                    <a:pt x="244" y="712"/>
                  </a:cubicBezTo>
                  <a:cubicBezTo>
                    <a:pt x="247" y="722"/>
                    <a:pt x="254" y="742"/>
                    <a:pt x="254" y="742"/>
                  </a:cubicBezTo>
                  <a:cubicBezTo>
                    <a:pt x="281" y="950"/>
                    <a:pt x="273" y="1142"/>
                    <a:pt x="264" y="1357"/>
                  </a:cubicBezTo>
                  <a:cubicBezTo>
                    <a:pt x="262" y="1404"/>
                    <a:pt x="229" y="1441"/>
                    <a:pt x="215" y="1484"/>
                  </a:cubicBezTo>
                  <a:cubicBezTo>
                    <a:pt x="203" y="1631"/>
                    <a:pt x="218" y="1570"/>
                    <a:pt x="186" y="1669"/>
                  </a:cubicBezTo>
                  <a:cubicBezTo>
                    <a:pt x="178" y="1693"/>
                    <a:pt x="147" y="1705"/>
                    <a:pt x="137" y="1728"/>
                  </a:cubicBezTo>
                  <a:cubicBezTo>
                    <a:pt x="117" y="1773"/>
                    <a:pt x="107" y="1817"/>
                    <a:pt x="98" y="1864"/>
                  </a:cubicBezTo>
                  <a:cubicBezTo>
                    <a:pt x="105" y="1946"/>
                    <a:pt x="97" y="1972"/>
                    <a:pt x="137" y="2030"/>
                  </a:cubicBezTo>
                  <a:cubicBezTo>
                    <a:pt x="159" y="2099"/>
                    <a:pt x="182" y="2167"/>
                    <a:pt x="205" y="2235"/>
                  </a:cubicBezTo>
                  <a:cubicBezTo>
                    <a:pt x="212" y="2255"/>
                    <a:pt x="208" y="2283"/>
                    <a:pt x="225" y="2294"/>
                  </a:cubicBezTo>
                  <a:cubicBezTo>
                    <a:pt x="235" y="2300"/>
                    <a:pt x="243" y="2308"/>
                    <a:pt x="254" y="2313"/>
                  </a:cubicBezTo>
                  <a:cubicBezTo>
                    <a:pt x="273" y="2321"/>
                    <a:pt x="313" y="2333"/>
                    <a:pt x="313" y="2333"/>
                  </a:cubicBezTo>
                  <a:close/>
                </a:path>
              </a:pathLst>
            </a:custGeom>
            <a:noFill/>
            <a:ln w="57150">
              <a:solidFill>
                <a:srgbClr val="80008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8" name="Group 10"/>
          <p:cNvGrpSpPr>
            <a:grpSpLocks/>
          </p:cNvGrpSpPr>
          <p:nvPr/>
        </p:nvGrpSpPr>
        <p:grpSpPr bwMode="auto">
          <a:xfrm>
            <a:off x="644525" y="2122488"/>
            <a:ext cx="8181975" cy="4294187"/>
            <a:chOff x="406" y="1337"/>
            <a:chExt cx="5154" cy="2705"/>
          </a:xfrm>
        </p:grpSpPr>
        <p:sp>
          <p:nvSpPr>
            <p:cNvPr id="22541" name="Line 13"/>
            <p:cNvSpPr>
              <a:spLocks noChangeShapeType="1"/>
            </p:cNvSpPr>
            <p:nvPr/>
          </p:nvSpPr>
          <p:spPr bwMode="auto">
            <a:xfrm>
              <a:off x="3120" y="3430"/>
              <a:ext cx="288" cy="0"/>
            </a:xfrm>
            <a:prstGeom prst="line">
              <a:avLst/>
            </a:prstGeom>
            <a:noFill/>
            <a:ln w="76200">
              <a:solidFill>
                <a:srgbClr val="6633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40" name="Text Box 12"/>
            <p:cNvSpPr txBox="1">
              <a:spLocks noChangeArrowheads="1"/>
            </p:cNvSpPr>
            <p:nvPr/>
          </p:nvSpPr>
          <p:spPr bwMode="auto">
            <a:xfrm>
              <a:off x="3504" y="3429"/>
              <a:ext cx="2056"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en-US" sz="2400" b="1">
                  <a:solidFill>
                    <a:srgbClr val="FFFFFF"/>
                  </a:solidFill>
                  <a:latin typeface="Arial"/>
                  <a:ea typeface="ＭＳ Ｐゴシック" charset="0"/>
                  <a:cs typeface="Arial"/>
                </a:rPr>
                <a:t>Hasmonean (100 BC)</a:t>
              </a:r>
            </a:p>
          </p:txBody>
        </p:sp>
        <p:sp>
          <p:nvSpPr>
            <p:cNvPr id="22539" name="Freeform 11"/>
            <p:cNvSpPr>
              <a:spLocks/>
            </p:cNvSpPr>
            <p:nvPr/>
          </p:nvSpPr>
          <p:spPr bwMode="auto">
            <a:xfrm>
              <a:off x="406" y="1337"/>
              <a:ext cx="1498" cy="2705"/>
            </a:xfrm>
            <a:custGeom>
              <a:avLst/>
              <a:gdLst/>
              <a:ahLst/>
              <a:cxnLst>
                <a:cxn ang="0">
                  <a:pos x="1498" y="127"/>
                </a:cxn>
                <a:cxn ang="0">
                  <a:pos x="1468" y="10"/>
                </a:cxn>
                <a:cxn ang="0">
                  <a:pos x="1439" y="0"/>
                </a:cxn>
                <a:cxn ang="0">
                  <a:pos x="1283" y="30"/>
                </a:cxn>
                <a:cxn ang="0">
                  <a:pos x="1322" y="206"/>
                </a:cxn>
                <a:cxn ang="0">
                  <a:pos x="1342" y="352"/>
                </a:cxn>
                <a:cxn ang="0">
                  <a:pos x="1371" y="411"/>
                </a:cxn>
                <a:cxn ang="0">
                  <a:pos x="1381" y="821"/>
                </a:cxn>
                <a:cxn ang="0">
                  <a:pos x="1390" y="860"/>
                </a:cxn>
                <a:cxn ang="0">
                  <a:pos x="1371" y="830"/>
                </a:cxn>
                <a:cxn ang="0">
                  <a:pos x="1312" y="811"/>
                </a:cxn>
                <a:cxn ang="0">
                  <a:pos x="1234" y="821"/>
                </a:cxn>
                <a:cxn ang="0">
                  <a:pos x="1176" y="860"/>
                </a:cxn>
                <a:cxn ang="0">
                  <a:pos x="1019" y="928"/>
                </a:cxn>
                <a:cxn ang="0">
                  <a:pos x="1000" y="957"/>
                </a:cxn>
                <a:cxn ang="0">
                  <a:pos x="971" y="977"/>
                </a:cxn>
                <a:cxn ang="0">
                  <a:pos x="931" y="1035"/>
                </a:cxn>
                <a:cxn ang="0">
                  <a:pos x="922" y="1006"/>
                </a:cxn>
                <a:cxn ang="0">
                  <a:pos x="834" y="1035"/>
                </a:cxn>
                <a:cxn ang="0">
                  <a:pos x="639" y="1074"/>
                </a:cxn>
                <a:cxn ang="0">
                  <a:pos x="541" y="1084"/>
                </a:cxn>
                <a:cxn ang="0">
                  <a:pos x="346" y="1143"/>
                </a:cxn>
                <a:cxn ang="0">
                  <a:pos x="238" y="1182"/>
                </a:cxn>
                <a:cxn ang="0">
                  <a:pos x="190" y="1231"/>
                </a:cxn>
                <a:cxn ang="0">
                  <a:pos x="111" y="1289"/>
                </a:cxn>
                <a:cxn ang="0">
                  <a:pos x="72" y="1377"/>
                </a:cxn>
                <a:cxn ang="0">
                  <a:pos x="53" y="1436"/>
                </a:cxn>
                <a:cxn ang="0">
                  <a:pos x="43" y="1465"/>
                </a:cxn>
                <a:cxn ang="0">
                  <a:pos x="111" y="2256"/>
                </a:cxn>
                <a:cxn ang="0">
                  <a:pos x="121" y="2412"/>
                </a:cxn>
                <a:cxn ang="0">
                  <a:pos x="150" y="2480"/>
                </a:cxn>
                <a:cxn ang="0">
                  <a:pos x="248" y="2656"/>
                </a:cxn>
                <a:cxn ang="0">
                  <a:pos x="512" y="2705"/>
                </a:cxn>
                <a:cxn ang="0">
                  <a:pos x="853" y="2666"/>
                </a:cxn>
                <a:cxn ang="0">
                  <a:pos x="1185" y="2675"/>
                </a:cxn>
              </a:cxnLst>
              <a:rect l="0" t="0" r="r" b="b"/>
              <a:pathLst>
                <a:path w="1498" h="2705">
                  <a:moveTo>
                    <a:pt x="1498" y="127"/>
                  </a:moveTo>
                  <a:cubicBezTo>
                    <a:pt x="1494" y="113"/>
                    <a:pt x="1472" y="16"/>
                    <a:pt x="1468" y="10"/>
                  </a:cubicBezTo>
                  <a:cubicBezTo>
                    <a:pt x="1462" y="1"/>
                    <a:pt x="1449" y="3"/>
                    <a:pt x="1439" y="0"/>
                  </a:cubicBezTo>
                  <a:cubicBezTo>
                    <a:pt x="1385" y="8"/>
                    <a:pt x="1337" y="21"/>
                    <a:pt x="1283" y="30"/>
                  </a:cubicBezTo>
                  <a:cubicBezTo>
                    <a:pt x="1294" y="94"/>
                    <a:pt x="1302" y="146"/>
                    <a:pt x="1322" y="206"/>
                  </a:cubicBezTo>
                  <a:cubicBezTo>
                    <a:pt x="1324" y="226"/>
                    <a:pt x="1327" y="316"/>
                    <a:pt x="1342" y="352"/>
                  </a:cubicBezTo>
                  <a:cubicBezTo>
                    <a:pt x="1398" y="483"/>
                    <a:pt x="1329" y="285"/>
                    <a:pt x="1371" y="411"/>
                  </a:cubicBezTo>
                  <a:cubicBezTo>
                    <a:pt x="1374" y="548"/>
                    <a:pt x="1375" y="684"/>
                    <a:pt x="1381" y="821"/>
                  </a:cubicBezTo>
                  <a:cubicBezTo>
                    <a:pt x="1382" y="834"/>
                    <a:pt x="1400" y="851"/>
                    <a:pt x="1390" y="860"/>
                  </a:cubicBezTo>
                  <a:cubicBezTo>
                    <a:pt x="1381" y="868"/>
                    <a:pt x="1381" y="836"/>
                    <a:pt x="1371" y="830"/>
                  </a:cubicBezTo>
                  <a:cubicBezTo>
                    <a:pt x="1354" y="819"/>
                    <a:pt x="1312" y="811"/>
                    <a:pt x="1312" y="811"/>
                  </a:cubicBezTo>
                  <a:cubicBezTo>
                    <a:pt x="1286" y="814"/>
                    <a:pt x="1259" y="812"/>
                    <a:pt x="1234" y="821"/>
                  </a:cubicBezTo>
                  <a:cubicBezTo>
                    <a:pt x="1212" y="829"/>
                    <a:pt x="1196" y="849"/>
                    <a:pt x="1176" y="860"/>
                  </a:cubicBezTo>
                  <a:cubicBezTo>
                    <a:pt x="1127" y="887"/>
                    <a:pt x="1072" y="910"/>
                    <a:pt x="1019" y="928"/>
                  </a:cubicBezTo>
                  <a:cubicBezTo>
                    <a:pt x="1013" y="938"/>
                    <a:pt x="1008" y="949"/>
                    <a:pt x="1000" y="957"/>
                  </a:cubicBezTo>
                  <a:cubicBezTo>
                    <a:pt x="992" y="965"/>
                    <a:pt x="977" y="967"/>
                    <a:pt x="971" y="977"/>
                  </a:cubicBezTo>
                  <a:cubicBezTo>
                    <a:pt x="923" y="1050"/>
                    <a:pt x="1003" y="989"/>
                    <a:pt x="931" y="1035"/>
                  </a:cubicBezTo>
                  <a:cubicBezTo>
                    <a:pt x="928" y="1025"/>
                    <a:pt x="932" y="1009"/>
                    <a:pt x="922" y="1006"/>
                  </a:cubicBezTo>
                  <a:cubicBezTo>
                    <a:pt x="866" y="990"/>
                    <a:pt x="871" y="1021"/>
                    <a:pt x="834" y="1035"/>
                  </a:cubicBezTo>
                  <a:cubicBezTo>
                    <a:pt x="771" y="1059"/>
                    <a:pt x="706" y="1067"/>
                    <a:pt x="639" y="1074"/>
                  </a:cubicBezTo>
                  <a:cubicBezTo>
                    <a:pt x="599" y="1084"/>
                    <a:pt x="580" y="1097"/>
                    <a:pt x="541" y="1084"/>
                  </a:cubicBezTo>
                  <a:cubicBezTo>
                    <a:pt x="475" y="1098"/>
                    <a:pt x="412" y="1131"/>
                    <a:pt x="346" y="1143"/>
                  </a:cubicBezTo>
                  <a:cubicBezTo>
                    <a:pt x="300" y="1151"/>
                    <a:pt x="276" y="1157"/>
                    <a:pt x="238" y="1182"/>
                  </a:cubicBezTo>
                  <a:cubicBezTo>
                    <a:pt x="190" y="1255"/>
                    <a:pt x="251" y="1170"/>
                    <a:pt x="190" y="1231"/>
                  </a:cubicBezTo>
                  <a:cubicBezTo>
                    <a:pt x="157" y="1264"/>
                    <a:pt x="160" y="1273"/>
                    <a:pt x="111" y="1289"/>
                  </a:cubicBezTo>
                  <a:cubicBezTo>
                    <a:pt x="101" y="1321"/>
                    <a:pt x="83" y="1345"/>
                    <a:pt x="72" y="1377"/>
                  </a:cubicBezTo>
                  <a:cubicBezTo>
                    <a:pt x="66" y="1397"/>
                    <a:pt x="59" y="1416"/>
                    <a:pt x="53" y="1436"/>
                  </a:cubicBezTo>
                  <a:cubicBezTo>
                    <a:pt x="50" y="1446"/>
                    <a:pt x="43" y="1465"/>
                    <a:pt x="43" y="1465"/>
                  </a:cubicBezTo>
                  <a:cubicBezTo>
                    <a:pt x="57" y="2365"/>
                    <a:pt x="0" y="1884"/>
                    <a:pt x="111" y="2256"/>
                  </a:cubicBezTo>
                  <a:cubicBezTo>
                    <a:pt x="114" y="2308"/>
                    <a:pt x="116" y="2360"/>
                    <a:pt x="121" y="2412"/>
                  </a:cubicBezTo>
                  <a:cubicBezTo>
                    <a:pt x="127" y="2469"/>
                    <a:pt x="130" y="2434"/>
                    <a:pt x="150" y="2480"/>
                  </a:cubicBezTo>
                  <a:cubicBezTo>
                    <a:pt x="177" y="2542"/>
                    <a:pt x="186" y="2614"/>
                    <a:pt x="248" y="2656"/>
                  </a:cubicBezTo>
                  <a:cubicBezTo>
                    <a:pt x="303" y="2693"/>
                    <a:pt x="447" y="2697"/>
                    <a:pt x="512" y="2705"/>
                  </a:cubicBezTo>
                  <a:cubicBezTo>
                    <a:pt x="624" y="2698"/>
                    <a:pt x="745" y="2700"/>
                    <a:pt x="853" y="2666"/>
                  </a:cubicBezTo>
                  <a:cubicBezTo>
                    <a:pt x="959" y="2595"/>
                    <a:pt x="1076" y="2675"/>
                    <a:pt x="1185" y="2675"/>
                  </a:cubicBezTo>
                </a:path>
              </a:pathLst>
            </a:custGeom>
            <a:noFill/>
            <a:ln w="57150">
              <a:solidFill>
                <a:srgbClr val="663300"/>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9" name="Group 6"/>
          <p:cNvGrpSpPr>
            <a:grpSpLocks/>
          </p:cNvGrpSpPr>
          <p:nvPr/>
        </p:nvGrpSpPr>
        <p:grpSpPr bwMode="auto">
          <a:xfrm>
            <a:off x="0" y="914400"/>
            <a:ext cx="7735888" cy="5795963"/>
            <a:chOff x="0" y="576"/>
            <a:chExt cx="4873" cy="3651"/>
          </a:xfrm>
        </p:grpSpPr>
        <p:sp>
          <p:nvSpPr>
            <p:cNvPr id="22537" name="Line 9"/>
            <p:cNvSpPr>
              <a:spLocks noChangeShapeType="1"/>
            </p:cNvSpPr>
            <p:nvPr/>
          </p:nvSpPr>
          <p:spPr bwMode="auto">
            <a:xfrm>
              <a:off x="3120" y="3929"/>
              <a:ext cx="288" cy="0"/>
            </a:xfrm>
            <a:prstGeom prst="line">
              <a:avLst/>
            </a:prstGeom>
            <a:noFill/>
            <a:ln w="76200">
              <a:solidFill>
                <a:schemeClr val="bg2"/>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36" name="Text Box 8"/>
            <p:cNvSpPr txBox="1">
              <a:spLocks noChangeArrowheads="1"/>
            </p:cNvSpPr>
            <p:nvPr/>
          </p:nvSpPr>
          <p:spPr bwMode="auto">
            <a:xfrm>
              <a:off x="3504" y="3936"/>
              <a:ext cx="1369"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defTabSz="914400" eaLnBrk="0" fontAlgn="t" hangingPunct="0">
                <a:spcBef>
                  <a:spcPct val="50000"/>
                </a:spcBef>
                <a:spcAft>
                  <a:spcPct val="0"/>
                </a:spcAft>
                <a:defRPr/>
              </a:pPr>
              <a:r>
                <a:rPr lang="en-US" sz="2400" b="1">
                  <a:solidFill>
                    <a:srgbClr val="FFFFFF"/>
                  </a:solidFill>
                  <a:latin typeface="Arial"/>
                  <a:ea typeface="ＭＳ Ｐゴシック" charset="0"/>
                  <a:cs typeface="Arial"/>
                </a:rPr>
                <a:t>Modern Walls</a:t>
              </a:r>
            </a:p>
          </p:txBody>
        </p:sp>
        <p:sp>
          <p:nvSpPr>
            <p:cNvPr id="22535" name="Freeform 7"/>
            <p:cNvSpPr>
              <a:spLocks/>
            </p:cNvSpPr>
            <p:nvPr/>
          </p:nvSpPr>
          <p:spPr bwMode="auto">
            <a:xfrm>
              <a:off x="0" y="576"/>
              <a:ext cx="2544" cy="3566"/>
            </a:xfrm>
            <a:custGeom>
              <a:avLst/>
              <a:gdLst/>
              <a:ahLst/>
              <a:cxnLst>
                <a:cxn ang="0">
                  <a:pos x="2390" y="230"/>
                </a:cxn>
                <a:cxn ang="0">
                  <a:pos x="2333" y="0"/>
                </a:cxn>
                <a:cxn ang="0">
                  <a:pos x="2016" y="67"/>
                </a:cxn>
                <a:cxn ang="0">
                  <a:pos x="1747" y="154"/>
                </a:cxn>
                <a:cxn ang="0">
                  <a:pos x="1613" y="211"/>
                </a:cxn>
                <a:cxn ang="0">
                  <a:pos x="1392" y="298"/>
                </a:cxn>
                <a:cxn ang="0">
                  <a:pos x="1046" y="432"/>
                </a:cxn>
                <a:cxn ang="0">
                  <a:pos x="941" y="566"/>
                </a:cxn>
                <a:cxn ang="0">
                  <a:pos x="816" y="643"/>
                </a:cxn>
                <a:cxn ang="0">
                  <a:pos x="643" y="845"/>
                </a:cxn>
                <a:cxn ang="0">
                  <a:pos x="480" y="989"/>
                </a:cxn>
                <a:cxn ang="0">
                  <a:pos x="250" y="1056"/>
                </a:cxn>
                <a:cxn ang="0">
                  <a:pos x="0" y="1171"/>
                </a:cxn>
                <a:cxn ang="0">
                  <a:pos x="115" y="1450"/>
                </a:cxn>
                <a:cxn ang="0">
                  <a:pos x="173" y="1517"/>
                </a:cxn>
                <a:cxn ang="0">
                  <a:pos x="374" y="1680"/>
                </a:cxn>
                <a:cxn ang="0">
                  <a:pos x="518" y="1930"/>
                </a:cxn>
                <a:cxn ang="0">
                  <a:pos x="461" y="2150"/>
                </a:cxn>
                <a:cxn ang="0">
                  <a:pos x="490" y="2726"/>
                </a:cxn>
                <a:cxn ang="0">
                  <a:pos x="566" y="3283"/>
                </a:cxn>
                <a:cxn ang="0">
                  <a:pos x="653" y="3360"/>
                </a:cxn>
                <a:cxn ang="0">
                  <a:pos x="768" y="3437"/>
                </a:cxn>
                <a:cxn ang="0">
                  <a:pos x="1075" y="3437"/>
                </a:cxn>
                <a:cxn ang="0">
                  <a:pos x="1968" y="3562"/>
                </a:cxn>
                <a:cxn ang="0">
                  <a:pos x="2131" y="3456"/>
                </a:cxn>
                <a:cxn ang="0">
                  <a:pos x="2150" y="3216"/>
                </a:cxn>
                <a:cxn ang="0">
                  <a:pos x="2227" y="2851"/>
                </a:cxn>
                <a:cxn ang="0">
                  <a:pos x="2333" y="2486"/>
                </a:cxn>
                <a:cxn ang="0">
                  <a:pos x="2390" y="2294"/>
                </a:cxn>
                <a:cxn ang="0">
                  <a:pos x="2486" y="2122"/>
                </a:cxn>
                <a:cxn ang="0">
                  <a:pos x="2458" y="1440"/>
                </a:cxn>
                <a:cxn ang="0">
                  <a:pos x="2371" y="883"/>
                </a:cxn>
                <a:cxn ang="0">
                  <a:pos x="2390" y="864"/>
                </a:cxn>
              </a:cxnLst>
              <a:rect l="0" t="0" r="r" b="b"/>
              <a:pathLst>
                <a:path w="2544" h="3566">
                  <a:moveTo>
                    <a:pt x="2390" y="864"/>
                  </a:moveTo>
                  <a:cubicBezTo>
                    <a:pt x="2323" y="660"/>
                    <a:pt x="2370" y="440"/>
                    <a:pt x="2390" y="230"/>
                  </a:cubicBezTo>
                  <a:cubicBezTo>
                    <a:pt x="2387" y="192"/>
                    <a:pt x="2386" y="153"/>
                    <a:pt x="2381" y="115"/>
                  </a:cubicBezTo>
                  <a:cubicBezTo>
                    <a:pt x="2377" y="86"/>
                    <a:pt x="2344" y="35"/>
                    <a:pt x="2333" y="0"/>
                  </a:cubicBezTo>
                  <a:cubicBezTo>
                    <a:pt x="2291" y="11"/>
                    <a:pt x="2250" y="25"/>
                    <a:pt x="2208" y="38"/>
                  </a:cubicBezTo>
                  <a:cubicBezTo>
                    <a:pt x="2148" y="57"/>
                    <a:pt x="2078" y="49"/>
                    <a:pt x="2016" y="67"/>
                  </a:cubicBezTo>
                  <a:cubicBezTo>
                    <a:pt x="1969" y="80"/>
                    <a:pt x="1924" y="139"/>
                    <a:pt x="1882" y="144"/>
                  </a:cubicBezTo>
                  <a:cubicBezTo>
                    <a:pt x="1837" y="149"/>
                    <a:pt x="1792" y="151"/>
                    <a:pt x="1747" y="154"/>
                  </a:cubicBezTo>
                  <a:cubicBezTo>
                    <a:pt x="1718" y="163"/>
                    <a:pt x="1690" y="173"/>
                    <a:pt x="1661" y="182"/>
                  </a:cubicBezTo>
                  <a:cubicBezTo>
                    <a:pt x="1618" y="227"/>
                    <a:pt x="1669" y="180"/>
                    <a:pt x="1613" y="211"/>
                  </a:cubicBezTo>
                  <a:cubicBezTo>
                    <a:pt x="1501" y="273"/>
                    <a:pt x="1614" y="236"/>
                    <a:pt x="1478" y="269"/>
                  </a:cubicBezTo>
                  <a:cubicBezTo>
                    <a:pt x="1449" y="276"/>
                    <a:pt x="1422" y="292"/>
                    <a:pt x="1392" y="298"/>
                  </a:cubicBezTo>
                  <a:cubicBezTo>
                    <a:pt x="1298" y="316"/>
                    <a:pt x="1204" y="352"/>
                    <a:pt x="1114" y="384"/>
                  </a:cubicBezTo>
                  <a:cubicBezTo>
                    <a:pt x="1092" y="401"/>
                    <a:pt x="1064" y="411"/>
                    <a:pt x="1046" y="432"/>
                  </a:cubicBezTo>
                  <a:cubicBezTo>
                    <a:pt x="1023" y="458"/>
                    <a:pt x="1013" y="494"/>
                    <a:pt x="989" y="518"/>
                  </a:cubicBezTo>
                  <a:cubicBezTo>
                    <a:pt x="973" y="534"/>
                    <a:pt x="941" y="566"/>
                    <a:pt x="941" y="566"/>
                  </a:cubicBezTo>
                  <a:cubicBezTo>
                    <a:pt x="924" y="615"/>
                    <a:pt x="894" y="617"/>
                    <a:pt x="845" y="634"/>
                  </a:cubicBezTo>
                  <a:cubicBezTo>
                    <a:pt x="835" y="637"/>
                    <a:pt x="816" y="643"/>
                    <a:pt x="816" y="643"/>
                  </a:cubicBezTo>
                  <a:cubicBezTo>
                    <a:pt x="764" y="677"/>
                    <a:pt x="742" y="735"/>
                    <a:pt x="691" y="768"/>
                  </a:cubicBezTo>
                  <a:cubicBezTo>
                    <a:pt x="680" y="802"/>
                    <a:pt x="661" y="814"/>
                    <a:pt x="643" y="845"/>
                  </a:cubicBezTo>
                  <a:cubicBezTo>
                    <a:pt x="617" y="890"/>
                    <a:pt x="609" y="934"/>
                    <a:pt x="557" y="950"/>
                  </a:cubicBezTo>
                  <a:cubicBezTo>
                    <a:pt x="532" y="977"/>
                    <a:pt x="511" y="972"/>
                    <a:pt x="480" y="989"/>
                  </a:cubicBezTo>
                  <a:cubicBezTo>
                    <a:pt x="460" y="1000"/>
                    <a:pt x="441" y="1014"/>
                    <a:pt x="422" y="1027"/>
                  </a:cubicBezTo>
                  <a:cubicBezTo>
                    <a:pt x="352" y="1073"/>
                    <a:pt x="413" y="1045"/>
                    <a:pt x="250" y="1056"/>
                  </a:cubicBezTo>
                  <a:cubicBezTo>
                    <a:pt x="235" y="1070"/>
                    <a:pt x="226" y="1090"/>
                    <a:pt x="211" y="1104"/>
                  </a:cubicBezTo>
                  <a:cubicBezTo>
                    <a:pt x="149" y="1159"/>
                    <a:pt x="79" y="1160"/>
                    <a:pt x="0" y="1171"/>
                  </a:cubicBezTo>
                  <a:cubicBezTo>
                    <a:pt x="11" y="1280"/>
                    <a:pt x="8" y="1322"/>
                    <a:pt x="67" y="1411"/>
                  </a:cubicBezTo>
                  <a:cubicBezTo>
                    <a:pt x="78" y="1428"/>
                    <a:pt x="101" y="1435"/>
                    <a:pt x="115" y="1450"/>
                  </a:cubicBezTo>
                  <a:cubicBezTo>
                    <a:pt x="137" y="1512"/>
                    <a:pt x="107" y="1449"/>
                    <a:pt x="154" y="1488"/>
                  </a:cubicBezTo>
                  <a:cubicBezTo>
                    <a:pt x="163" y="1495"/>
                    <a:pt x="166" y="1508"/>
                    <a:pt x="173" y="1517"/>
                  </a:cubicBezTo>
                  <a:cubicBezTo>
                    <a:pt x="216" y="1569"/>
                    <a:pt x="186" y="1526"/>
                    <a:pt x="230" y="1565"/>
                  </a:cubicBezTo>
                  <a:cubicBezTo>
                    <a:pt x="277" y="1606"/>
                    <a:pt x="314" y="1659"/>
                    <a:pt x="374" y="1680"/>
                  </a:cubicBezTo>
                  <a:cubicBezTo>
                    <a:pt x="397" y="1701"/>
                    <a:pt x="419" y="1707"/>
                    <a:pt x="442" y="1728"/>
                  </a:cubicBezTo>
                  <a:cubicBezTo>
                    <a:pt x="454" y="1816"/>
                    <a:pt x="455" y="1864"/>
                    <a:pt x="518" y="1930"/>
                  </a:cubicBezTo>
                  <a:cubicBezTo>
                    <a:pt x="510" y="1990"/>
                    <a:pt x="499" y="2036"/>
                    <a:pt x="480" y="2093"/>
                  </a:cubicBezTo>
                  <a:cubicBezTo>
                    <a:pt x="474" y="2112"/>
                    <a:pt x="467" y="2131"/>
                    <a:pt x="461" y="2150"/>
                  </a:cubicBezTo>
                  <a:cubicBezTo>
                    <a:pt x="458" y="2160"/>
                    <a:pt x="451" y="2179"/>
                    <a:pt x="451" y="2179"/>
                  </a:cubicBezTo>
                  <a:cubicBezTo>
                    <a:pt x="459" y="2362"/>
                    <a:pt x="473" y="2544"/>
                    <a:pt x="490" y="2726"/>
                  </a:cubicBezTo>
                  <a:cubicBezTo>
                    <a:pt x="495" y="2860"/>
                    <a:pt x="493" y="3001"/>
                    <a:pt x="538" y="3130"/>
                  </a:cubicBezTo>
                  <a:cubicBezTo>
                    <a:pt x="546" y="3181"/>
                    <a:pt x="539" y="3239"/>
                    <a:pt x="566" y="3283"/>
                  </a:cubicBezTo>
                  <a:cubicBezTo>
                    <a:pt x="576" y="3299"/>
                    <a:pt x="594" y="3308"/>
                    <a:pt x="605" y="3322"/>
                  </a:cubicBezTo>
                  <a:cubicBezTo>
                    <a:pt x="635" y="3360"/>
                    <a:pt x="608" y="3345"/>
                    <a:pt x="653" y="3360"/>
                  </a:cubicBezTo>
                  <a:cubicBezTo>
                    <a:pt x="720" y="3427"/>
                    <a:pt x="647" y="3363"/>
                    <a:pt x="710" y="3398"/>
                  </a:cubicBezTo>
                  <a:cubicBezTo>
                    <a:pt x="730" y="3409"/>
                    <a:pt x="768" y="3437"/>
                    <a:pt x="768" y="3437"/>
                  </a:cubicBezTo>
                  <a:cubicBezTo>
                    <a:pt x="803" y="3491"/>
                    <a:pt x="826" y="3474"/>
                    <a:pt x="893" y="3466"/>
                  </a:cubicBezTo>
                  <a:cubicBezTo>
                    <a:pt x="951" y="3446"/>
                    <a:pt x="1014" y="3443"/>
                    <a:pt x="1075" y="3437"/>
                  </a:cubicBezTo>
                  <a:cubicBezTo>
                    <a:pt x="1293" y="3442"/>
                    <a:pt x="1459" y="3419"/>
                    <a:pt x="1651" y="3485"/>
                  </a:cubicBezTo>
                  <a:cubicBezTo>
                    <a:pt x="1731" y="3565"/>
                    <a:pt x="1865" y="3556"/>
                    <a:pt x="1968" y="3562"/>
                  </a:cubicBezTo>
                  <a:cubicBezTo>
                    <a:pt x="2063" y="3555"/>
                    <a:pt x="2094" y="3566"/>
                    <a:pt x="2160" y="3523"/>
                  </a:cubicBezTo>
                  <a:cubicBezTo>
                    <a:pt x="2132" y="3417"/>
                    <a:pt x="2170" y="3546"/>
                    <a:pt x="2131" y="3456"/>
                  </a:cubicBezTo>
                  <a:cubicBezTo>
                    <a:pt x="2123" y="3437"/>
                    <a:pt x="2112" y="3398"/>
                    <a:pt x="2112" y="3398"/>
                  </a:cubicBezTo>
                  <a:cubicBezTo>
                    <a:pt x="2124" y="3337"/>
                    <a:pt x="2139" y="3277"/>
                    <a:pt x="2150" y="3216"/>
                  </a:cubicBezTo>
                  <a:cubicBezTo>
                    <a:pt x="2157" y="3128"/>
                    <a:pt x="2147" y="3063"/>
                    <a:pt x="2218" y="3014"/>
                  </a:cubicBezTo>
                  <a:cubicBezTo>
                    <a:pt x="2255" y="2960"/>
                    <a:pt x="2249" y="2913"/>
                    <a:pt x="2227" y="2851"/>
                  </a:cubicBezTo>
                  <a:cubicBezTo>
                    <a:pt x="2234" y="2753"/>
                    <a:pt x="2232" y="2674"/>
                    <a:pt x="2285" y="2592"/>
                  </a:cubicBezTo>
                  <a:cubicBezTo>
                    <a:pt x="2299" y="2548"/>
                    <a:pt x="2303" y="2518"/>
                    <a:pt x="2333" y="2486"/>
                  </a:cubicBezTo>
                  <a:cubicBezTo>
                    <a:pt x="2351" y="2431"/>
                    <a:pt x="2349" y="2382"/>
                    <a:pt x="2381" y="2333"/>
                  </a:cubicBezTo>
                  <a:cubicBezTo>
                    <a:pt x="2384" y="2320"/>
                    <a:pt x="2384" y="2306"/>
                    <a:pt x="2390" y="2294"/>
                  </a:cubicBezTo>
                  <a:cubicBezTo>
                    <a:pt x="2400" y="2273"/>
                    <a:pt x="2429" y="2237"/>
                    <a:pt x="2429" y="2237"/>
                  </a:cubicBezTo>
                  <a:cubicBezTo>
                    <a:pt x="2442" y="2195"/>
                    <a:pt x="2468" y="2161"/>
                    <a:pt x="2486" y="2122"/>
                  </a:cubicBezTo>
                  <a:cubicBezTo>
                    <a:pt x="2508" y="2073"/>
                    <a:pt x="2514" y="2023"/>
                    <a:pt x="2544" y="1978"/>
                  </a:cubicBezTo>
                  <a:cubicBezTo>
                    <a:pt x="2533" y="1802"/>
                    <a:pt x="2511" y="1610"/>
                    <a:pt x="2458" y="1440"/>
                  </a:cubicBezTo>
                  <a:cubicBezTo>
                    <a:pt x="2447" y="1309"/>
                    <a:pt x="2443" y="1181"/>
                    <a:pt x="2400" y="1056"/>
                  </a:cubicBezTo>
                  <a:cubicBezTo>
                    <a:pt x="2391" y="974"/>
                    <a:pt x="2394" y="958"/>
                    <a:pt x="2371" y="883"/>
                  </a:cubicBezTo>
                  <a:cubicBezTo>
                    <a:pt x="2368" y="873"/>
                    <a:pt x="2355" y="861"/>
                    <a:pt x="2362" y="854"/>
                  </a:cubicBezTo>
                  <a:cubicBezTo>
                    <a:pt x="2369" y="847"/>
                    <a:pt x="2381" y="861"/>
                    <a:pt x="2390" y="864"/>
                  </a:cubicBezTo>
                  <a:close/>
                </a:path>
              </a:pathLst>
            </a:custGeom>
            <a:noFill/>
            <a:ln w="57150">
              <a:solidFill>
                <a:schemeClr val="bg2"/>
              </a:solidFill>
              <a:round/>
              <a:headEnd/>
              <a:tailEnd/>
            </a:ln>
            <a:effectLst>
              <a:outerShdw blurRad="63500" dist="38099" dir="2700000" algn="ctr" rotWithShape="0">
                <a:schemeClr val="bg2">
                  <a:alpha val="50000"/>
                </a:schemeClr>
              </a:outerShdw>
            </a:effectLst>
          </p:spPr>
          <p:txBody>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grpSp>
        <p:nvGrpSpPr>
          <p:cNvPr id="10" name="Group 3"/>
          <p:cNvGrpSpPr>
            <a:grpSpLocks/>
          </p:cNvGrpSpPr>
          <p:nvPr/>
        </p:nvGrpSpPr>
        <p:grpSpPr bwMode="auto">
          <a:xfrm>
            <a:off x="7885113" y="3987791"/>
            <a:ext cx="3457575" cy="1452563"/>
            <a:chOff x="4992" y="2512"/>
            <a:chExt cx="831" cy="915"/>
          </a:xfrm>
        </p:grpSpPr>
        <p:sp>
          <p:nvSpPr>
            <p:cNvPr id="22533" name="AutoShape 5"/>
            <p:cNvSpPr>
              <a:spLocks noChangeArrowheads="1"/>
            </p:cNvSpPr>
            <p:nvPr/>
          </p:nvSpPr>
          <p:spPr bwMode="auto">
            <a:xfrm>
              <a:off x="4992" y="2512"/>
              <a:ext cx="269" cy="915"/>
            </a:xfrm>
            <a:prstGeom prst="irregularSeal2">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defTabSz="914400" eaLnBrk="0" fontAlgn="t" hangingPunct="0">
                <a:spcBef>
                  <a:spcPct val="50000"/>
                </a:spcBef>
                <a:spcAft>
                  <a:spcPct val="0"/>
                </a:spcAft>
                <a:defRPr/>
              </a:pPr>
              <a:endParaRPr lang="en-US" sz="360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22532" name="Text Box 4"/>
            <p:cNvSpPr txBox="1">
              <a:spLocks noChangeArrowheads="1"/>
            </p:cNvSpPr>
            <p:nvPr/>
          </p:nvSpPr>
          <p:spPr bwMode="auto">
            <a:xfrm>
              <a:off x="5010" y="3048"/>
              <a:ext cx="813" cy="291"/>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p>
              <a:pPr defTabSz="914400" eaLnBrk="0" fontAlgn="t" hangingPunct="0">
                <a:spcBef>
                  <a:spcPct val="50000"/>
                </a:spcBef>
                <a:spcAft>
                  <a:spcPct val="0"/>
                </a:spcAft>
                <a:defRPr/>
              </a:pPr>
              <a:r>
                <a:rPr lang="en-US" sz="2400" b="1" dirty="0">
                  <a:solidFill>
                    <a:srgbClr val="FFFFFF"/>
                  </a:solidFill>
                  <a:latin typeface="Arial"/>
                  <a:ea typeface="ＭＳ Ｐゴシック" charset="0"/>
                  <a:cs typeface="Arial"/>
                </a:rPr>
                <a:t>586 BC</a:t>
              </a:r>
            </a:p>
          </p:txBody>
        </p:sp>
      </p:grpSp>
      <p:sp>
        <p:nvSpPr>
          <p:cNvPr id="22530" name="Text Box 2"/>
          <p:cNvSpPr txBox="1">
            <a:spLocks noChangeArrowheads="1"/>
          </p:cNvSpPr>
          <p:nvPr/>
        </p:nvSpPr>
        <p:spPr bwMode="auto">
          <a:xfrm>
            <a:off x="9264339" y="317599"/>
            <a:ext cx="6858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lgn="ctr" defTabSz="914400" eaLnBrk="0" fontAlgn="t" hangingPunct="0">
              <a:spcBef>
                <a:spcPct val="50000"/>
              </a:spcBef>
              <a:spcAft>
                <a:spcPct val="0"/>
              </a:spcAft>
              <a:defRPr/>
            </a:pPr>
            <a:r>
              <a:rPr lang="en-US" sz="2800" b="1">
                <a:solidFill>
                  <a:srgbClr val="FFFFFF"/>
                </a:solidFill>
                <a:effectLst>
                  <a:outerShdw blurRad="38100" dist="38100" dir="2700000" algn="tl">
                    <a:srgbClr val="000000"/>
                  </a:outerShdw>
                </a:effectLst>
                <a:latin typeface="Arial"/>
                <a:cs typeface="Arial"/>
              </a:rPr>
              <a:t>27</a:t>
            </a:r>
          </a:p>
        </p:txBody>
      </p:sp>
    </p:spTree>
    <p:extLst>
      <p:ext uri="{BB962C8B-B14F-4D97-AF65-F5344CB8AC3E}">
        <p14:creationId xmlns:p14="http://schemas.microsoft.com/office/powerpoint/2010/main" val="231900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7"/>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5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srgbClr val="FFFFFF"/>
                </a:solidFill>
                <a:effectLst>
                  <a:glow rad="127000">
                    <a:srgbClr val="000000"/>
                  </a:glow>
                </a:effectLst>
                <a:latin typeface="Arial" charset="0"/>
                <a:ea typeface="ＭＳ Ｐゴシック" charset="0"/>
                <a:cs typeface="ＭＳ Ｐゴシック" charset="0"/>
              </a:rPr>
              <a:t>Praise</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380</a:t>
            </a:r>
          </a:p>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Psalms</a:t>
            </a:r>
          </a:p>
        </p:txBody>
      </p:sp>
    </p:spTree>
    <p:extLst>
      <p:ext uri="{BB962C8B-B14F-4D97-AF65-F5344CB8AC3E}">
        <p14:creationId xmlns:p14="http://schemas.microsoft.com/office/powerpoint/2010/main" val="367590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ChangeArrowheads="1"/>
          </p:cNvSpPr>
          <p:nvPr/>
        </p:nvSpPr>
        <p:spPr bwMode="auto">
          <a:xfrm>
            <a:off x="8305800" y="0"/>
            <a:ext cx="8382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270338" name="Group 3"/>
          <p:cNvGrpSpPr>
            <a:grpSpLocks/>
          </p:cNvGrpSpPr>
          <p:nvPr/>
        </p:nvGrpSpPr>
        <p:grpSpPr bwMode="auto">
          <a:xfrm>
            <a:off x="0" y="0"/>
            <a:ext cx="8382000" cy="7086600"/>
            <a:chOff x="46" y="-182"/>
            <a:chExt cx="5668" cy="4742"/>
          </a:xfrm>
        </p:grpSpPr>
        <p:pic>
          <p:nvPicPr>
            <p:cNvPr id="270344" name="Picture 4" descr="Ophal Toda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 y="-182"/>
              <a:ext cx="5668" cy="4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0345" name="Picture 5" descr="Ophal Toda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8" y="-125"/>
              <a:ext cx="4322" cy="4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6742" name="Rectangle 6"/>
          <p:cNvSpPr>
            <a:spLocks noGrp="1" noChangeArrowheads="1"/>
          </p:cNvSpPr>
          <p:nvPr>
            <p:ph type="subTitle" idx="1"/>
          </p:nvPr>
        </p:nvSpPr>
        <p:spPr>
          <a:xfrm>
            <a:off x="2590800" y="3048000"/>
            <a:ext cx="1447800" cy="1600200"/>
          </a:xfrm>
        </p:spPr>
        <p:txBody>
          <a:bodyPr/>
          <a:lstStyle/>
          <a:p>
            <a:pPr eaLnBrk="1" hangingPunct="1">
              <a:lnSpc>
                <a:spcPct val="90000"/>
              </a:lnSpc>
              <a:defRPr/>
            </a:pPr>
            <a:r>
              <a:rPr lang="en-US">
                <a:latin typeface="Arial" charset="0"/>
                <a:ea typeface="ＭＳ Ｐゴシック" charset="0"/>
                <a:cs typeface="ＭＳ Ｐゴシック" charset="0"/>
              </a:rPr>
              <a:t>City of David</a:t>
            </a:r>
          </a:p>
        </p:txBody>
      </p:sp>
      <p:sp>
        <p:nvSpPr>
          <p:cNvPr id="116743" name="Rectangle 7"/>
          <p:cNvSpPr>
            <a:spLocks noChangeArrowheads="1"/>
          </p:cNvSpPr>
          <p:nvPr/>
        </p:nvSpPr>
        <p:spPr bwMode="auto">
          <a:xfrm>
            <a:off x="2057400" y="838200"/>
            <a:ext cx="4191000" cy="533400"/>
          </a:xfrm>
          <a:prstGeom prst="rect">
            <a:avLst/>
          </a:prstGeom>
          <a:noFill/>
          <a:ln>
            <a:noFill/>
          </a:ln>
          <a:effectLst/>
        </p:spPr>
        <p:txBody>
          <a:bodyPr/>
          <a:lstStyle/>
          <a:p>
            <a:pPr algn="ctr" defTabSz="914400" fontAlgn="base">
              <a:spcBef>
                <a:spcPct val="20000"/>
              </a:spcBef>
              <a:spcAft>
                <a:spcPct val="0"/>
              </a:spcAft>
              <a:buClr>
                <a:srgbClr val="86D1EC"/>
              </a:buClr>
              <a:buSzPct val="90000"/>
              <a:buFont typeface="Wingdings" charset="0"/>
              <a:buNone/>
              <a:defRPr/>
            </a:pPr>
            <a:r>
              <a:rPr lang="en-US" sz="36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Herod</a:t>
            </a:r>
            <a:r>
              <a:rPr lang="fr-FR" altLang="ja-JP" sz="36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lang="en-US" sz="36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s Extension</a:t>
            </a:r>
          </a:p>
        </p:txBody>
      </p:sp>
      <p:sp>
        <p:nvSpPr>
          <p:cNvPr id="116744" name="Rectangle 8"/>
          <p:cNvSpPr>
            <a:spLocks noGrp="1" noChangeArrowheads="1"/>
          </p:cNvSpPr>
          <p:nvPr>
            <p:ph type="ctrTitle"/>
          </p:nvPr>
        </p:nvSpPr>
        <p:spPr>
          <a:xfrm>
            <a:off x="4724400" y="0"/>
            <a:ext cx="4267200" cy="762000"/>
          </a:xfrm>
        </p:spPr>
        <p:txBody>
          <a:bodyPr/>
          <a:lstStyle/>
          <a:p>
            <a:pPr eaLnBrk="1" hangingPunct="1">
              <a:defRPr/>
            </a:pPr>
            <a:r>
              <a:rPr lang="en-US">
                <a:latin typeface="Arial" charset="0"/>
                <a:ea typeface="ＭＳ Ｐゴシック" charset="0"/>
                <a:cs typeface="ＭＳ Ｐゴシック" charset="0"/>
              </a:rPr>
              <a:t>Present City</a:t>
            </a:r>
          </a:p>
        </p:txBody>
      </p:sp>
      <p:sp>
        <p:nvSpPr>
          <p:cNvPr id="116745" name="Oval 9"/>
          <p:cNvSpPr>
            <a:spLocks noChangeArrowheads="1"/>
          </p:cNvSpPr>
          <p:nvPr/>
        </p:nvSpPr>
        <p:spPr bwMode="auto">
          <a:xfrm>
            <a:off x="3810000" y="838200"/>
            <a:ext cx="2971800" cy="8382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6746" name="Rectangle 10"/>
          <p:cNvSpPr>
            <a:spLocks noChangeArrowheads="1"/>
          </p:cNvSpPr>
          <p:nvPr/>
        </p:nvSpPr>
        <p:spPr bwMode="auto">
          <a:xfrm>
            <a:off x="6172200" y="1066800"/>
            <a:ext cx="2286000" cy="1143000"/>
          </a:xfrm>
          <a:prstGeom prst="rect">
            <a:avLst/>
          </a:prstGeom>
          <a:noFill/>
          <a:ln>
            <a:noFill/>
          </a:ln>
          <a:effectLst/>
        </p:spPr>
        <p:txBody>
          <a:bodyPr/>
          <a:lstStyle/>
          <a:p>
            <a:pPr algn="ctr" defTabSz="914400" fontAlgn="base">
              <a:lnSpc>
                <a:spcPct val="90000"/>
              </a:lnSpc>
              <a:spcBef>
                <a:spcPct val="20000"/>
              </a:spcBef>
              <a:spcAft>
                <a:spcPct val="0"/>
              </a:spcAft>
              <a:buClr>
                <a:srgbClr val="86D1EC"/>
              </a:buClr>
              <a:buSzPct val="90000"/>
              <a:buFont typeface="Wingdings" charset="0"/>
              <a:buNone/>
              <a:defRPr/>
            </a:pPr>
            <a:r>
              <a:rPr lang="en-US" sz="3600">
                <a:solidFill>
                  <a:srgbClr val="FFFFFF"/>
                </a:solidFill>
                <a:effectLst>
                  <a:outerShdw blurRad="38100" dist="38100" dir="2700000" algn="tl">
                    <a:srgbClr val="000000"/>
                  </a:outerShdw>
                </a:effectLst>
                <a:latin typeface="Arial" charset="0"/>
                <a:ea typeface="ＭＳ Ｐゴシック" charset="0"/>
                <a:cs typeface="ＭＳ Ｐゴシック" charset="0"/>
              </a:rPr>
              <a:t>Southeast Corner</a:t>
            </a:r>
          </a:p>
        </p:txBody>
      </p:sp>
    </p:spTree>
    <p:extLst>
      <p:ext uri="{BB962C8B-B14F-4D97-AF65-F5344CB8AC3E}">
        <p14:creationId xmlns:p14="http://schemas.microsoft.com/office/powerpoint/2010/main" val="139606559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745"/>
                                        </p:tgtEl>
                                        <p:attrNameLst>
                                          <p:attrName>style.visibility</p:attrName>
                                        </p:attrNameLst>
                                      </p:cBhvr>
                                      <p:to>
                                        <p:strVal val="visible"/>
                                      </p:to>
                                    </p:set>
                                    <p:animEffect transition="in" filter="fade">
                                      <p:cBhvr>
                                        <p:cTn id="7" dur="770" decel="100000"/>
                                        <p:tgtEl>
                                          <p:spTgt spid="116745"/>
                                        </p:tgtEl>
                                      </p:cBhvr>
                                    </p:animEffect>
                                    <p:animScale>
                                      <p:cBhvr>
                                        <p:cTn id="8" dur="770" decel="100000"/>
                                        <p:tgtEl>
                                          <p:spTgt spid="116745"/>
                                        </p:tgtEl>
                                      </p:cBhvr>
                                      <p:from x="10000" y="10000"/>
                                      <p:to x="200000" y="450000"/>
                                    </p:animScale>
                                    <p:animScale>
                                      <p:cBhvr>
                                        <p:cTn id="9" dur="1230" accel="100000" fill="hold">
                                          <p:stCondLst>
                                            <p:cond delay="770"/>
                                          </p:stCondLst>
                                        </p:cTn>
                                        <p:tgtEl>
                                          <p:spTgt spid="116745"/>
                                        </p:tgtEl>
                                      </p:cBhvr>
                                      <p:from x="200000" y="450000"/>
                                      <p:to x="100000" y="100000"/>
                                    </p:animScale>
                                    <p:set>
                                      <p:cBhvr>
                                        <p:cTn id="10" dur="770" fill="hold"/>
                                        <p:tgtEl>
                                          <p:spTgt spid="116745"/>
                                        </p:tgtEl>
                                        <p:attrNameLst>
                                          <p:attrName>ppt_x</p:attrName>
                                        </p:attrNameLst>
                                      </p:cBhvr>
                                      <p:to>
                                        <p:strVal val="(0.5)"/>
                                      </p:to>
                                    </p:set>
                                    <p:anim from="(0.5)" to="(#ppt_x)" calcmode="lin" valueType="num">
                                      <p:cBhvr>
                                        <p:cTn id="11" dur="1230" accel="100000" fill="hold">
                                          <p:stCondLst>
                                            <p:cond delay="770"/>
                                          </p:stCondLst>
                                        </p:cTn>
                                        <p:tgtEl>
                                          <p:spTgt spid="116745"/>
                                        </p:tgtEl>
                                        <p:attrNameLst>
                                          <p:attrName>ppt_x</p:attrName>
                                        </p:attrNameLst>
                                      </p:cBhvr>
                                    </p:anim>
                                    <p:set>
                                      <p:cBhvr>
                                        <p:cTn id="12" dur="770" fill="hold"/>
                                        <p:tgtEl>
                                          <p:spTgt spid="116745"/>
                                        </p:tgtEl>
                                        <p:attrNameLst>
                                          <p:attrName>ppt_y</p:attrName>
                                        </p:attrNameLst>
                                      </p:cBhvr>
                                      <p:to>
                                        <p:strVal val="(#ppt_y+0.4)"/>
                                      </p:to>
                                    </p:set>
                                    <p:anim from="(#ppt_y+0.4)" to="(#ppt_y)" calcmode="lin" valueType="num">
                                      <p:cBhvr>
                                        <p:cTn id="13" dur="1230" accel="100000" fill="hold">
                                          <p:stCondLst>
                                            <p:cond delay="770"/>
                                          </p:stCondLst>
                                        </p:cTn>
                                        <p:tgtEl>
                                          <p:spTgt spid="11674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16746"/>
                                        </p:tgtEl>
                                        <p:attrNameLst>
                                          <p:attrName>style.visibility</p:attrName>
                                        </p:attrNameLst>
                                      </p:cBhvr>
                                      <p:to>
                                        <p:strVal val="visible"/>
                                      </p:to>
                                    </p:set>
                                    <p:animEffect transition="in" filter="fade">
                                      <p:cBhvr>
                                        <p:cTn id="16" dur="770" decel="100000"/>
                                        <p:tgtEl>
                                          <p:spTgt spid="116746"/>
                                        </p:tgtEl>
                                      </p:cBhvr>
                                    </p:animEffect>
                                    <p:animScale>
                                      <p:cBhvr>
                                        <p:cTn id="17" dur="770" decel="100000"/>
                                        <p:tgtEl>
                                          <p:spTgt spid="116746"/>
                                        </p:tgtEl>
                                      </p:cBhvr>
                                      <p:from x="10000" y="10000"/>
                                      <p:to x="200000" y="450000"/>
                                    </p:animScale>
                                    <p:animScale>
                                      <p:cBhvr>
                                        <p:cTn id="18" dur="1230" accel="100000" fill="hold">
                                          <p:stCondLst>
                                            <p:cond delay="770"/>
                                          </p:stCondLst>
                                        </p:cTn>
                                        <p:tgtEl>
                                          <p:spTgt spid="116746"/>
                                        </p:tgtEl>
                                      </p:cBhvr>
                                      <p:from x="200000" y="450000"/>
                                      <p:to x="100000" y="100000"/>
                                    </p:animScale>
                                    <p:set>
                                      <p:cBhvr>
                                        <p:cTn id="19" dur="770" fill="hold"/>
                                        <p:tgtEl>
                                          <p:spTgt spid="116746"/>
                                        </p:tgtEl>
                                        <p:attrNameLst>
                                          <p:attrName>ppt_x</p:attrName>
                                        </p:attrNameLst>
                                      </p:cBhvr>
                                      <p:to>
                                        <p:strVal val="(0.5)"/>
                                      </p:to>
                                    </p:set>
                                    <p:anim from="(0.5)" to="(#ppt_x)" calcmode="lin" valueType="num">
                                      <p:cBhvr>
                                        <p:cTn id="20" dur="1230" accel="100000" fill="hold">
                                          <p:stCondLst>
                                            <p:cond delay="770"/>
                                          </p:stCondLst>
                                        </p:cTn>
                                        <p:tgtEl>
                                          <p:spTgt spid="116746"/>
                                        </p:tgtEl>
                                        <p:attrNameLst>
                                          <p:attrName>ppt_x</p:attrName>
                                        </p:attrNameLst>
                                      </p:cBhvr>
                                    </p:anim>
                                    <p:set>
                                      <p:cBhvr>
                                        <p:cTn id="21" dur="770" fill="hold"/>
                                        <p:tgtEl>
                                          <p:spTgt spid="116746"/>
                                        </p:tgtEl>
                                        <p:attrNameLst>
                                          <p:attrName>ppt_y</p:attrName>
                                        </p:attrNameLst>
                                      </p:cBhvr>
                                      <p:to>
                                        <p:strVal val="(#ppt_y+0.4)"/>
                                      </p:to>
                                    </p:set>
                                    <p:anim from="(#ppt_y+0.4)" to="(#ppt_y)" calcmode="lin" valueType="num">
                                      <p:cBhvr>
                                        <p:cTn id="22" dur="1230" accel="100000" fill="hold">
                                          <p:stCondLst>
                                            <p:cond delay="770"/>
                                          </p:stCondLst>
                                        </p:cTn>
                                        <p:tgtEl>
                                          <p:spTgt spid="11674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5" grpId="0" animBg="1"/>
      <p:bldP spid="11674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herods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7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5715" name="Rectangle 3"/>
          <p:cNvSpPr>
            <a:spLocks noGrp="1" noChangeArrowheads="1"/>
          </p:cNvSpPr>
          <p:nvPr>
            <p:ph type="title"/>
          </p:nvPr>
        </p:nvSpPr>
        <p:spPr>
          <a:xfrm>
            <a:off x="0" y="0"/>
            <a:ext cx="3657600" cy="762000"/>
          </a:xfrm>
        </p:spPr>
        <p:txBody>
          <a:bodyPr/>
          <a:lstStyle/>
          <a:p>
            <a:pPr eaLnBrk="1" hangingPunct="1">
              <a:defRPr/>
            </a:pPr>
            <a:r>
              <a:rPr lang="en-US" sz="2400" b="1" dirty="0">
                <a:solidFill>
                  <a:srgbClr val="060400"/>
                </a:solidFill>
                <a:effectLst>
                  <a:outerShdw blurRad="38100" dist="38100" dir="2700000" algn="tl">
                    <a:srgbClr val="FFFFFF"/>
                  </a:outerShdw>
                </a:effectLst>
                <a:latin typeface="Arial" charset="0"/>
                <a:ea typeface="ＭＳ Ｐゴシック" charset="0"/>
                <a:cs typeface="ＭＳ Ｐゴシック" charset="0"/>
              </a:rPr>
              <a:t>Herod</a:t>
            </a:r>
            <a:r>
              <a:rPr lang="fr-FR" altLang="ja-JP" sz="2400" b="1" dirty="0">
                <a:solidFill>
                  <a:srgbClr val="060400"/>
                </a:solidFill>
                <a:effectLst>
                  <a:outerShdw blurRad="38100" dist="38100" dir="2700000" algn="tl">
                    <a:srgbClr val="FFFFFF"/>
                  </a:outerShdw>
                </a:effectLst>
                <a:latin typeface="Arial" charset="0"/>
                <a:ea typeface="ＭＳ Ｐゴシック" charset="0"/>
                <a:cs typeface="ＭＳ Ｐゴシック" charset="0"/>
              </a:rPr>
              <a:t>'</a:t>
            </a:r>
            <a:r>
              <a:rPr lang="en-US" sz="2400" b="1" dirty="0">
                <a:solidFill>
                  <a:srgbClr val="060400"/>
                </a:solidFill>
                <a:effectLst>
                  <a:outerShdw blurRad="38100" dist="38100" dir="2700000" algn="tl">
                    <a:srgbClr val="FFFFFF"/>
                  </a:outerShdw>
                </a:effectLst>
                <a:latin typeface="Arial" charset="0"/>
                <a:ea typeface="ＭＳ Ｐゴシック" charset="0"/>
                <a:cs typeface="ＭＳ Ｐゴシック" charset="0"/>
              </a:rPr>
              <a:t>s Temple Mount</a:t>
            </a:r>
          </a:p>
        </p:txBody>
      </p:sp>
      <p:pic>
        <p:nvPicPr>
          <p:cNvPr id="272387" name="Picture 4" descr="herods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9000" y="4267200"/>
            <a:ext cx="1905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Up Arrow 1"/>
          <p:cNvSpPr/>
          <p:nvPr/>
        </p:nvSpPr>
        <p:spPr bwMode="auto">
          <a:xfrm rot="2242808">
            <a:off x="505506" y="5500634"/>
            <a:ext cx="1152128" cy="1463690"/>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9839159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Rectangle 4"/>
          <p:cNvSpPr/>
          <p:nvPr/>
        </p:nvSpPr>
        <p:spPr>
          <a:xfrm>
            <a:off x="-76200" y="-76200"/>
            <a:ext cx="9296400" cy="7010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ahoma"/>
              <a:ea typeface="Arial"/>
              <a:cs typeface="Arial"/>
            </a:endParaRPr>
          </a:p>
        </p:txBody>
      </p:sp>
      <p:pic>
        <p:nvPicPr>
          <p:cNvPr id="2" name="Picture 1"/>
          <p:cNvPicPr>
            <a:picLocks noChangeAspect="1"/>
          </p:cNvPicPr>
          <p:nvPr/>
        </p:nvPicPr>
        <p:blipFill>
          <a:blip r:embed="rId4"/>
          <a:stretch>
            <a:fillRect/>
          </a:stretch>
        </p:blipFill>
        <p:spPr>
          <a:xfrm>
            <a:off x="-123382" y="-47181"/>
            <a:ext cx="6981382" cy="6981382"/>
          </a:xfrm>
          <a:prstGeom prst="rect">
            <a:avLst/>
          </a:prstGeom>
        </p:spPr>
      </p:pic>
      <p:sp>
        <p:nvSpPr>
          <p:cNvPr id="124933" name="Rectangle 5"/>
          <p:cNvSpPr>
            <a:spLocks noGrp="1" noChangeArrowheads="1"/>
          </p:cNvSpPr>
          <p:nvPr>
            <p:ph type="title" idx="4294967295"/>
          </p:nvPr>
        </p:nvSpPr>
        <p:spPr>
          <a:xfrm>
            <a:off x="2362200" y="11263"/>
            <a:ext cx="6858000" cy="1139825"/>
          </a:xfrm>
        </p:spPr>
        <p:txBody>
          <a:bodyPr/>
          <a:lstStyle/>
          <a:p>
            <a:pPr eaLnBrk="1" hangingPunct="1">
              <a:defRPr/>
            </a:pPr>
            <a:r>
              <a:rPr lang="en-US" sz="4400" b="1" dirty="0">
                <a:solidFill>
                  <a:schemeClr val="tx1"/>
                </a:solidFill>
                <a:effectLst/>
                <a:latin typeface="Tahoma" charset="0"/>
                <a:cs typeface="Arial" charset="0"/>
              </a:rPr>
              <a:t>15 Ascent Psalms</a:t>
            </a:r>
          </a:p>
        </p:txBody>
      </p:sp>
      <p:sp>
        <p:nvSpPr>
          <p:cNvPr id="6" name="Rectangle 5"/>
          <p:cNvSpPr txBox="1">
            <a:spLocks noChangeArrowheads="1"/>
          </p:cNvSpPr>
          <p:nvPr/>
        </p:nvSpPr>
        <p:spPr bwMode="auto">
          <a:xfrm>
            <a:off x="2362200" y="1151088"/>
            <a:ext cx="68580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charset="0"/>
                <a:cs typeface="Arial" pitchFamily="-105"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ea typeface="Arial" pitchFamily="-105" charset="0"/>
                <a:cs typeface="Arial" pitchFamily="-105" charset="0"/>
              </a:defRPr>
            </a:lvl9pPr>
          </a:lstStyle>
          <a:p>
            <a:pPr eaLnBrk="1" hangingPunct="1">
              <a:defRPr/>
            </a:pPr>
            <a:r>
              <a:rPr lang="en-US" sz="3600" b="1" i="1" dirty="0">
                <a:solidFill>
                  <a:schemeClr val="tx1"/>
                </a:solidFill>
                <a:effectLst/>
                <a:latin typeface="Tahoma" charset="0"/>
                <a:cs typeface="Arial" charset="0"/>
              </a:rPr>
              <a:t>Psalms 120–134</a:t>
            </a:r>
          </a:p>
        </p:txBody>
      </p:sp>
    </p:spTree>
    <p:extLst>
      <p:ext uri="{BB962C8B-B14F-4D97-AF65-F5344CB8AC3E}">
        <p14:creationId xmlns:p14="http://schemas.microsoft.com/office/powerpoint/2010/main" val="1066736892"/>
      </p:ext>
    </p:extLst>
  </p:cSld>
  <p:clrMapOvr>
    <a:overrideClrMapping bg1="dk2" tx1="lt1" bg2="dk1" tx2="lt2" accent1="accent1" accent2="accent2" accent3="accent3" accent4="accent4" accent5="accent5" accent6="accent6" hlink="hlink" folHlink="folHlink"/>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4" descr="Southern steps with Psalms of Ascent, tb n09059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4" name="Title 1"/>
          <p:cNvSpPr>
            <a:spLocks noGrp="1"/>
          </p:cNvSpPr>
          <p:nvPr>
            <p:ph type="title"/>
          </p:nvPr>
        </p:nvSpPr>
        <p:spPr>
          <a:xfrm>
            <a:off x="4038600" y="5973764"/>
            <a:ext cx="5105400" cy="884237"/>
          </a:xfrm>
        </p:spPr>
        <p:txBody>
          <a:bodyPr/>
          <a:lstStyle/>
          <a:p>
            <a:r>
              <a:rPr lang="en-US">
                <a:latin typeface="Arial" charset="0"/>
              </a:rPr>
              <a:t>Modern Pilgrims</a:t>
            </a:r>
          </a:p>
        </p:txBody>
      </p:sp>
    </p:spTree>
    <p:extLst>
      <p:ext uri="{BB962C8B-B14F-4D97-AF65-F5344CB8AC3E}">
        <p14:creationId xmlns:p14="http://schemas.microsoft.com/office/powerpoint/2010/main" val="621410928"/>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3" descr="Southern steps with Psalms of Ascent, tb09180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5458" name="Title 1"/>
          <p:cNvSpPr>
            <a:spLocks noGrp="1"/>
          </p:cNvSpPr>
          <p:nvPr>
            <p:ph type="title"/>
          </p:nvPr>
        </p:nvSpPr>
        <p:spPr>
          <a:xfrm>
            <a:off x="4038600" y="5973764"/>
            <a:ext cx="5105400" cy="884237"/>
          </a:xfrm>
        </p:spPr>
        <p:txBody>
          <a:bodyPr/>
          <a:lstStyle/>
          <a:p>
            <a:r>
              <a:rPr lang="en-US">
                <a:latin typeface="Arial" charset="0"/>
              </a:rPr>
              <a:t>Modern Pilgrims</a:t>
            </a:r>
          </a:p>
        </p:txBody>
      </p:sp>
    </p:spTree>
    <p:extLst>
      <p:ext uri="{BB962C8B-B14F-4D97-AF65-F5344CB8AC3E}">
        <p14:creationId xmlns:p14="http://schemas.microsoft.com/office/powerpoint/2010/main" val="4019770453"/>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90600"/>
          </a:xfrm>
          <a:solidFill>
            <a:schemeClr val="tx1"/>
          </a:solidFill>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a typeface="+mj-ea"/>
              </a:rPr>
              <a:t>Categories of Psalms </a:t>
            </a:r>
          </a:p>
        </p:txBody>
      </p:sp>
      <p:sp>
        <p:nvSpPr>
          <p:cNvPr id="48131" name="Rectangle 3"/>
          <p:cNvSpPr>
            <a:spLocks noGrp="1" noChangeArrowheads="1"/>
          </p:cNvSpPr>
          <p:nvPr>
            <p:ph type="body" sz="half" idx="1"/>
          </p:nvPr>
        </p:nvSpPr>
        <p:spPr>
          <a:xfrm>
            <a:off x="457200" y="1219200"/>
            <a:ext cx="4191000" cy="5638800"/>
          </a:xfrm>
          <a:ln>
            <a:miter lim="800000"/>
            <a:headEnd/>
            <a:tailEnd/>
          </a:ln>
        </p:spPr>
        <p:txBody>
          <a:bodyPr/>
          <a:lstStyle/>
          <a:p>
            <a:pPr eaLnBrk="1" hangingPunct="1">
              <a:defRPr/>
            </a:pPr>
            <a:r>
              <a:rPr lang="en-US" sz="3200" b="1" dirty="0">
                <a:solidFill>
                  <a:schemeClr val="bg1"/>
                </a:solidFill>
                <a:effectLst>
                  <a:glow rad="203200">
                    <a:schemeClr val="tx2">
                      <a:alpha val="75000"/>
                    </a:schemeClr>
                  </a:glow>
                </a:effectLst>
                <a:ea typeface="+mn-ea"/>
              </a:rPr>
              <a:t>Messianic</a:t>
            </a: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a:solidFill>
                  <a:schemeClr val="bg1"/>
                </a:solidFill>
                <a:effectLst>
                  <a:glow rad="203200">
                    <a:schemeClr val="tx2">
                      <a:alpha val="75000"/>
                    </a:schemeClr>
                  </a:glow>
                </a:effectLst>
              </a:rPr>
              <a:t>Nature</a:t>
            </a:r>
            <a:endParaRPr lang="en-US" sz="3200" b="1" dirty="0">
              <a:solidFill>
                <a:schemeClr val="bg1"/>
              </a:solidFill>
              <a:effectLst>
                <a:glow rad="203200">
                  <a:schemeClr val="tx2">
                    <a:alpha val="75000"/>
                  </a:schemeClr>
                </a:glow>
              </a:effectLst>
              <a:ea typeface="+mn-ea"/>
            </a:endParaRP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a:solidFill>
                  <a:schemeClr val="bg1"/>
                </a:solidFill>
                <a:effectLst>
                  <a:glow rad="203200">
                    <a:schemeClr val="tx2">
                      <a:alpha val="75000"/>
                    </a:schemeClr>
                  </a:glow>
                </a:effectLst>
                <a:ea typeface="+mn-ea"/>
              </a:rPr>
              <a:t>Testimonial</a:t>
            </a: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a:solidFill>
                  <a:schemeClr val="bg1"/>
                </a:solidFill>
                <a:effectLst>
                  <a:glow rad="203200">
                    <a:schemeClr val="tx2">
                      <a:alpha val="75000"/>
                    </a:schemeClr>
                  </a:glow>
                </a:effectLst>
                <a:ea typeface="+mn-ea"/>
              </a:rPr>
              <a:t>Pilgrim (Ascent)</a:t>
            </a:r>
          </a:p>
          <a:p>
            <a:pPr eaLnBrk="1" hangingPunct="1">
              <a:buFontTx/>
              <a:buNone/>
              <a:defRPr/>
            </a:pPr>
            <a:endParaRPr lang="en-US" sz="3200" b="1" dirty="0">
              <a:solidFill>
                <a:schemeClr val="bg1"/>
              </a:solidFill>
              <a:effectLst>
                <a:glow rad="203200">
                  <a:schemeClr val="tx2">
                    <a:alpha val="75000"/>
                  </a:schemeClr>
                </a:glow>
              </a:effectLst>
              <a:ea typeface="+mn-ea"/>
            </a:endParaRPr>
          </a:p>
        </p:txBody>
      </p:sp>
      <p:sp>
        <p:nvSpPr>
          <p:cNvPr id="48132" name="Rectangle 4"/>
          <p:cNvSpPr>
            <a:spLocks noGrp="1" noChangeArrowheads="1"/>
          </p:cNvSpPr>
          <p:nvPr>
            <p:ph type="body" sz="half" idx="2"/>
          </p:nvPr>
        </p:nvSpPr>
        <p:spPr>
          <a:xfrm>
            <a:off x="4648200" y="1219200"/>
            <a:ext cx="4495800" cy="5638800"/>
          </a:xfrm>
          <a:ln>
            <a:miter lim="800000"/>
            <a:headEnd/>
            <a:tailEnd/>
          </a:ln>
        </p:spPr>
        <p:txBody>
          <a:bodyPr/>
          <a:lstStyle/>
          <a:p>
            <a:pPr eaLnBrk="1" hangingPunct="1">
              <a:defRPr/>
            </a:pPr>
            <a:r>
              <a:rPr lang="en-US" sz="3200" b="1">
                <a:solidFill>
                  <a:schemeClr val="bg1"/>
                </a:solidFill>
                <a:effectLst>
                  <a:glow rad="203200">
                    <a:schemeClr val="tx2">
                      <a:alpha val="75000"/>
                    </a:schemeClr>
                  </a:glow>
                </a:effectLst>
                <a:ea typeface="+mn-ea"/>
              </a:rPr>
              <a:t>Wisdom</a:t>
            </a:r>
          </a:p>
          <a:p>
            <a:pPr eaLnBrk="1" hangingPunct="1">
              <a:defRPr/>
            </a:pPr>
            <a:endParaRPr lang="en-US" sz="3200" b="1">
              <a:solidFill>
                <a:schemeClr val="bg1"/>
              </a:solidFill>
              <a:effectLst>
                <a:glow rad="203200">
                  <a:schemeClr val="tx2">
                    <a:alpha val="75000"/>
                  </a:schemeClr>
                </a:glow>
              </a:effectLst>
              <a:ea typeface="+mn-ea"/>
            </a:endParaRPr>
          </a:p>
          <a:p>
            <a:pPr eaLnBrk="1" hangingPunct="1">
              <a:defRPr/>
            </a:pPr>
            <a:r>
              <a:rPr lang="en-US" sz="3200" b="1">
                <a:solidFill>
                  <a:schemeClr val="bg1"/>
                </a:solidFill>
                <a:effectLst>
                  <a:glow rad="203200">
                    <a:schemeClr val="tx2">
                      <a:alpha val="75000"/>
                    </a:schemeClr>
                  </a:glow>
                </a:effectLst>
                <a:ea typeface="+mn-ea"/>
              </a:rPr>
              <a:t>Imprecatory</a:t>
            </a:r>
          </a:p>
          <a:p>
            <a:pPr eaLnBrk="1" hangingPunct="1">
              <a:defRPr/>
            </a:pPr>
            <a:endParaRPr lang="en-US" sz="3200" b="1">
              <a:solidFill>
                <a:schemeClr val="bg1"/>
              </a:solidFill>
              <a:effectLst>
                <a:glow rad="203200">
                  <a:schemeClr val="tx2">
                    <a:alpha val="75000"/>
                  </a:schemeClr>
                </a:glow>
              </a:effectLst>
              <a:ea typeface="+mn-ea"/>
            </a:endParaRPr>
          </a:p>
          <a:p>
            <a:pPr eaLnBrk="1" hangingPunct="1">
              <a:defRPr/>
            </a:pPr>
            <a:r>
              <a:rPr lang="en-US" sz="3200" b="1">
                <a:solidFill>
                  <a:schemeClr val="bg1"/>
                </a:solidFill>
                <a:effectLst>
                  <a:glow rad="203200">
                    <a:schemeClr val="tx2">
                      <a:alpha val="75000"/>
                    </a:schemeClr>
                  </a:glow>
                </a:effectLst>
                <a:ea typeface="+mn-ea"/>
              </a:rPr>
              <a:t>Penitential</a:t>
            </a:r>
          </a:p>
          <a:p>
            <a:pPr eaLnBrk="1" hangingPunct="1">
              <a:defRPr/>
            </a:pPr>
            <a:endParaRPr lang="en-US" sz="3200" b="1">
              <a:solidFill>
                <a:schemeClr val="bg1"/>
              </a:solidFill>
              <a:effectLst>
                <a:glow rad="203200">
                  <a:schemeClr val="tx2">
                    <a:alpha val="75000"/>
                  </a:schemeClr>
                </a:glow>
              </a:effectLst>
              <a:ea typeface="+mn-ea"/>
            </a:endParaRPr>
          </a:p>
          <a:p>
            <a:pPr eaLnBrk="1" hangingPunct="1">
              <a:defRPr/>
            </a:pPr>
            <a:r>
              <a:rPr lang="en-US" sz="3200" b="1">
                <a:solidFill>
                  <a:schemeClr val="bg1"/>
                </a:solidFill>
                <a:effectLst>
                  <a:glow rad="203200">
                    <a:schemeClr val="tx2">
                      <a:alpha val="75000"/>
                    </a:schemeClr>
                  </a:glow>
                </a:effectLst>
                <a:ea typeface="+mn-ea"/>
              </a:rPr>
              <a:t>Historical</a:t>
            </a:r>
          </a:p>
          <a:p>
            <a:pPr eaLnBrk="1" hangingPunct="1">
              <a:buFontTx/>
              <a:buNone/>
              <a:defRPr/>
            </a:pPr>
            <a:endParaRPr lang="en-US" sz="3200" b="1">
              <a:solidFill>
                <a:schemeClr val="bg1"/>
              </a:solidFill>
              <a:effectLst>
                <a:glow rad="203200">
                  <a:schemeClr val="tx2">
                    <a:alpha val="75000"/>
                  </a:schemeClr>
                </a:glow>
              </a:effectLst>
              <a:ea typeface="+mn-ea"/>
            </a:endParaRPr>
          </a:p>
        </p:txBody>
      </p:sp>
      <p:sp>
        <p:nvSpPr>
          <p:cNvPr id="276485" name="Text Box 5"/>
          <p:cNvSpPr txBox="1">
            <a:spLocks noChangeArrowheads="1"/>
          </p:cNvSpPr>
          <p:nvPr/>
        </p:nvSpPr>
        <p:spPr bwMode="auto">
          <a:xfrm>
            <a:off x="8299450" y="76208"/>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FFFFFF"/>
                </a:solidFill>
              </a:rPr>
              <a:t>386</a:t>
            </a:r>
          </a:p>
        </p:txBody>
      </p:sp>
      <p:sp>
        <p:nvSpPr>
          <p:cNvPr id="6" name="Text Box 4"/>
          <p:cNvSpPr txBox="1">
            <a:spLocks noChangeArrowheads="1"/>
          </p:cNvSpPr>
          <p:nvPr/>
        </p:nvSpPr>
        <p:spPr bwMode="auto">
          <a:xfrm>
            <a:off x="8316924" y="533409"/>
            <a:ext cx="641071"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9</a:t>
            </a:r>
          </a:p>
        </p:txBody>
      </p:sp>
    </p:spTree>
    <p:extLst>
      <p:ext uri="{BB962C8B-B14F-4D97-AF65-F5344CB8AC3E}">
        <p14:creationId xmlns:p14="http://schemas.microsoft.com/office/powerpoint/2010/main" val="40494677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 to="" calcmode="lin" valueType="num">
                                      <p:cBhvr>
                                        <p:cTn id="7" dur="1" fill="hold"/>
                                        <p:tgtEl>
                                          <p:spTgt spid="4813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8132">
                                            <p:txEl>
                                              <p:pRg st="2" end="2"/>
                                            </p:txEl>
                                          </p:spTgt>
                                        </p:tgtEl>
                                        <p:attrNameLst>
                                          <p:attrName>style.visibility</p:attrName>
                                        </p:attrNameLst>
                                      </p:cBhvr>
                                      <p:to>
                                        <p:strVal val="visible"/>
                                      </p:to>
                                    </p:set>
                                    <p:anim to="" calcmode="lin" valueType="num">
                                      <p:cBhvr>
                                        <p:cTn id="12" dur="1" fill="hold"/>
                                        <p:tgtEl>
                                          <p:spTgt spid="48132">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8132">
                                            <p:txEl>
                                              <p:pRg st="4" end="4"/>
                                            </p:txEl>
                                          </p:spTgt>
                                        </p:tgtEl>
                                        <p:attrNameLst>
                                          <p:attrName>style.visibility</p:attrName>
                                        </p:attrNameLst>
                                      </p:cBhvr>
                                      <p:to>
                                        <p:strVal val="visible"/>
                                      </p:to>
                                    </p:set>
                                    <p:anim to="" calcmode="lin" valueType="num">
                                      <p:cBhvr>
                                        <p:cTn id="17" dur="1" fill="hold"/>
                                        <p:tgtEl>
                                          <p:spTgt spid="48132">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8132">
                                            <p:txEl>
                                              <p:pRg st="6" end="6"/>
                                            </p:txEl>
                                          </p:spTgt>
                                        </p:tgtEl>
                                        <p:attrNameLst>
                                          <p:attrName>style.visibility</p:attrName>
                                        </p:attrNameLst>
                                      </p:cBhvr>
                                      <p:to>
                                        <p:strVal val="visible"/>
                                      </p:to>
                                    </p:set>
                                    <p:anim to="" calcmode="lin" valueType="num">
                                      <p:cBhvr>
                                        <p:cTn id="22" dur="1" fill="hold"/>
                                        <p:tgtEl>
                                          <p:spTgt spid="48132">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Rectangle 4"/>
          <p:cNvSpPr/>
          <p:nvPr/>
        </p:nvSpPr>
        <p:spPr>
          <a:xfrm>
            <a:off x="-76200" y="-76200"/>
            <a:ext cx="9296400" cy="7010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ahoma"/>
              <a:ea typeface="Arial"/>
              <a:cs typeface="Arial"/>
            </a:endParaRPr>
          </a:p>
        </p:txBody>
      </p:sp>
      <p:sp>
        <p:nvSpPr>
          <p:cNvPr id="124933" name="Rectangle 5"/>
          <p:cNvSpPr>
            <a:spLocks noGrp="1" noChangeArrowheads="1"/>
          </p:cNvSpPr>
          <p:nvPr>
            <p:ph type="title" idx="4294967295"/>
          </p:nvPr>
        </p:nvSpPr>
        <p:spPr/>
        <p:txBody>
          <a:bodyPr/>
          <a:lstStyle/>
          <a:p>
            <a:pPr eaLnBrk="1" hangingPunct="1">
              <a:defRPr/>
            </a:pPr>
            <a:r>
              <a:rPr lang="en-US" sz="4400" b="1" dirty="0">
                <a:effectLst/>
                <a:latin typeface="Tahoma" charset="0"/>
                <a:cs typeface="Arial" charset="0"/>
              </a:rPr>
              <a:t>Praise &amp; Lament</a:t>
            </a:r>
          </a:p>
        </p:txBody>
      </p:sp>
      <p:pic>
        <p:nvPicPr>
          <p:cNvPr id="278532" name="Picture 3" descr="praise &amp; lam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66812" y="1524003"/>
            <a:ext cx="6672263" cy="455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873284"/>
      </p:ext>
    </p:extLst>
  </p:cSld>
  <p:clrMapOvr>
    <a:overrideClrMapping bg1="dk2" tx1="lt1" bg2="dk1" tx2="lt2" accent1="accent1" accent2="accent2" accent3="accent3" accent4="accent4" accent5="accent5" accent6="accent6" hlink="hlink" folHlink="folHlink"/>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0577" name="Rectangle 2" descr="Green marble"/>
          <p:cNvSpPr>
            <a:spLocks noChangeArrowheads="1"/>
          </p:cNvSpPr>
          <p:nvPr/>
        </p:nvSpPr>
        <p:spPr bwMode="auto">
          <a:xfrm>
            <a:off x="0" y="0"/>
            <a:ext cx="9220200" cy="6350311"/>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80578" name="Text Box 3"/>
          <p:cNvSpPr txBox="1">
            <a:spLocks noChangeArrowheads="1"/>
          </p:cNvSpPr>
          <p:nvPr/>
        </p:nvSpPr>
        <p:spPr bwMode="auto">
          <a:xfrm>
            <a:off x="8458200" y="-76197"/>
            <a:ext cx="76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b="1">
                <a:solidFill>
                  <a:srgbClr val="FFFFFF"/>
                </a:solidFill>
              </a:rPr>
              <a:t>384</a:t>
            </a:r>
          </a:p>
        </p:txBody>
      </p:sp>
      <p:sp>
        <p:nvSpPr>
          <p:cNvPr id="116811" name="Rectangle 75"/>
          <p:cNvSpPr>
            <a:spLocks noGrp="1" noChangeArrowheads="1"/>
          </p:cNvSpPr>
          <p:nvPr>
            <p:ph type="title"/>
          </p:nvPr>
        </p:nvSpPr>
        <p:spPr>
          <a:xfrm>
            <a:off x="0" y="384184"/>
            <a:ext cx="9220200" cy="1139825"/>
          </a:xfrm>
          <a:solidFill>
            <a:srgbClr val="000099"/>
          </a:solidFill>
          <a:ln>
            <a:solidFill>
              <a:schemeClr val="tx1"/>
            </a:solidFill>
          </a:ln>
        </p:spPr>
        <p:txBody>
          <a:bodyPr anchorCtr="0"/>
          <a:lstStyle/>
          <a:p>
            <a:pPr eaLnBrk="1" hangingPunct="1">
              <a:defRPr/>
            </a:pPr>
            <a:r>
              <a:rPr lang="en-US" sz="3200" b="1">
                <a:solidFill>
                  <a:srgbClr val="FFFF00"/>
                </a:solidFill>
                <a:latin typeface="Arial" charset="0"/>
                <a:cs typeface="Arial" charset="0"/>
              </a:rPr>
              <a:t>Individual Psalms Classified Generally</a:t>
            </a:r>
            <a:endParaRPr lang="en-US" sz="3600" b="1">
              <a:solidFill>
                <a:srgbClr val="FFFF00"/>
              </a:solidFill>
              <a:latin typeface="Arial" charset="0"/>
              <a:cs typeface="Arial" charset="0"/>
            </a:endParaRPr>
          </a:p>
        </p:txBody>
      </p:sp>
      <p:graphicFrame>
        <p:nvGraphicFramePr>
          <p:cNvPr id="116842" name="Group 106"/>
          <p:cNvGraphicFramePr>
            <a:graphicFrameLocks noGrp="1"/>
          </p:cNvGraphicFramePr>
          <p:nvPr>
            <p:ph idx="1"/>
            <p:extLst>
              <p:ext uri="{D42A27DB-BD31-4B8C-83A1-F6EECF244321}">
                <p14:modId xmlns:p14="http://schemas.microsoft.com/office/powerpoint/2010/main" val="4079034680"/>
              </p:ext>
            </p:extLst>
          </p:nvPr>
        </p:nvGraphicFramePr>
        <p:xfrm>
          <a:off x="-69586" y="1522505"/>
          <a:ext cx="9289787" cy="4902511"/>
        </p:xfrm>
        <a:graphic>
          <a:graphicData uri="http://schemas.openxmlformats.org/drawingml/2006/table">
            <a:tbl>
              <a:tblPr/>
              <a:tblGrid>
                <a:gridCol w="1625713">
                  <a:extLst>
                    <a:ext uri="{9D8B030D-6E8A-4147-A177-3AD203B41FA5}">
                      <a16:colId xmlns:a16="http://schemas.microsoft.com/office/drawing/2014/main" val="20000"/>
                    </a:ext>
                  </a:extLst>
                </a:gridCol>
                <a:gridCol w="1161223">
                  <a:extLst>
                    <a:ext uri="{9D8B030D-6E8A-4147-A177-3AD203B41FA5}">
                      <a16:colId xmlns:a16="http://schemas.microsoft.com/office/drawing/2014/main" val="20001"/>
                    </a:ext>
                  </a:extLst>
                </a:gridCol>
                <a:gridCol w="2399862">
                  <a:extLst>
                    <a:ext uri="{9D8B030D-6E8A-4147-A177-3AD203B41FA5}">
                      <a16:colId xmlns:a16="http://schemas.microsoft.com/office/drawing/2014/main" val="20002"/>
                    </a:ext>
                  </a:extLst>
                </a:gridCol>
                <a:gridCol w="978976">
                  <a:extLst>
                    <a:ext uri="{9D8B030D-6E8A-4147-A177-3AD203B41FA5}">
                      <a16:colId xmlns:a16="http://schemas.microsoft.com/office/drawing/2014/main" val="20003"/>
                    </a:ext>
                  </a:extLst>
                </a:gridCol>
                <a:gridCol w="1316053">
                  <a:extLst>
                    <a:ext uri="{9D8B030D-6E8A-4147-A177-3AD203B41FA5}">
                      <a16:colId xmlns:a16="http://schemas.microsoft.com/office/drawing/2014/main" val="20004"/>
                    </a:ext>
                  </a:extLst>
                </a:gridCol>
                <a:gridCol w="1807960">
                  <a:extLst>
                    <a:ext uri="{9D8B030D-6E8A-4147-A177-3AD203B41FA5}">
                      <a16:colId xmlns:a16="http://schemas.microsoft.com/office/drawing/2014/main" val="20005"/>
                    </a:ext>
                  </a:extLst>
                </a:gridCol>
              </a:tblGrid>
              <a:tr h="2421965">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Praise (Worship):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Worship </a:t>
                      </a:r>
                      <a:r>
                        <a:rPr kumimoji="0" lang="en-US" sz="2800" b="1" i="0" u="none" strike="noStrike" cap="none" normalizeH="0" baseline="0">
                          <a:ln>
                            <a:noFill/>
                          </a:ln>
                          <a:solidFill>
                            <a:srgbClr val="FFFF00"/>
                          </a:solidFill>
                          <a:effectLst>
                            <a:outerShdw blurRad="38100" dist="38100" dir="2700000" algn="tl">
                              <a:srgbClr val="000000"/>
                            </a:outerShdw>
                          </a:effectLst>
                          <a:latin typeface="Arial"/>
                          <a:ea typeface="ＭＳ Ｐゴシック" charset="0"/>
                          <a:cs typeface="Arial"/>
                        </a:rPr>
                        <a:t>of God </a:t>
                      </a:r>
                      <a:br>
                        <a:rPr kumimoji="0" lang="en-US" sz="2800" b="1" i="0" u="none" strike="noStrike" cap="none" normalizeH="0" baseline="0">
                          <a:ln>
                            <a:noFill/>
                          </a:ln>
                          <a:solidFill>
                            <a:srgbClr val="FFFF00"/>
                          </a:solidFill>
                          <a:effectLst>
                            <a:outerShdw blurRad="38100" dist="38100" dir="2700000" algn="tl">
                              <a:srgbClr val="000000"/>
                            </a:outerShdw>
                          </a:effectLst>
                          <a:latin typeface="Arial"/>
                          <a:ea typeface="ＭＳ Ｐゴシック" charset="0"/>
                          <a:cs typeface="Arial"/>
                        </a:rPr>
                      </a:br>
                      <a:r>
                        <a:rPr kumimoji="0" lang="en-US" sz="2800" b="1" i="0" u="none" strike="noStrike" cap="none" normalizeH="0" baseline="0">
                          <a:ln>
                            <a:noFill/>
                          </a:ln>
                          <a:solidFill>
                            <a:srgbClr val="FFFF00"/>
                          </a:solidFill>
                          <a:effectLst>
                            <a:outerShdw blurRad="38100" dist="38100" dir="2700000" algn="tl">
                              <a:srgbClr val="000000"/>
                            </a:outerShdw>
                          </a:effectLst>
                          <a:latin typeface="Arial"/>
                          <a:ea typeface="ＭＳ Ｐゴシック" charset="0"/>
                          <a:cs typeface="Arial"/>
                        </a:rPr>
                        <a:t>for what He has done &amp; for who He is</a:t>
                      </a:r>
                      <a:endParaRPr kumimoji="0" lang="en-US" sz="2800" b="0" i="0" u="none" strike="noStrike" cap="none" normalizeH="0" baseline="0">
                        <a:ln>
                          <a:noFill/>
                        </a:ln>
                        <a:solidFill>
                          <a:srgbClr val="FFFF00"/>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32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Lament (Petition):</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a:ea typeface="ＭＳ Ｐゴシック" charset="0"/>
                          <a:cs typeface="Arial"/>
                        </a:rPr>
                        <a:t>Request </a:t>
                      </a:r>
                      <a:r>
                        <a:rPr kumimoji="0" lang="en-US" sz="2800" b="1" i="0" u="none" strike="noStrike" cap="none" normalizeH="0" baseline="0">
                          <a:ln>
                            <a:noFill/>
                          </a:ln>
                          <a:solidFill>
                            <a:srgbClr val="FFFF00"/>
                          </a:solidFill>
                          <a:effectLst>
                            <a:outerShdw blurRad="38100" dist="38100" dir="2700000" algn="tl">
                              <a:srgbClr val="000000"/>
                            </a:outerShdw>
                          </a:effectLst>
                          <a:latin typeface="Arial"/>
                          <a:ea typeface="ＭＳ Ｐゴシック" charset="0"/>
                          <a:cs typeface="Arial"/>
                        </a:rPr>
                        <a:t>from God based on what He has done &amp; for who He is</a:t>
                      </a:r>
                      <a:endParaRPr kumimoji="0" lang="en-US" sz="2800" b="0" i="0" u="none" strike="noStrike" cap="none" normalizeH="0" baseline="0">
                        <a:ln>
                          <a:noFill/>
                        </a:ln>
                        <a:solidFill>
                          <a:srgbClr val="FFFF00"/>
                        </a:solidFill>
                        <a:effectLst>
                          <a:outerShdw blurRad="38100" dist="38100" dir="2700000" algn="tl">
                            <a:srgbClr val="000000"/>
                          </a:outerShdw>
                        </a:effectLst>
                        <a:latin typeface="Arial"/>
                        <a:ea typeface="ＭＳ Ｐゴシック" charset="0"/>
                        <a:cs typeface="Arial"/>
                      </a:endParaRP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92407">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Declarative:</a:t>
                      </a:r>
                      <a:endParaRPr kumimoji="0" lang="en-US" sz="28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Actions </a:t>
                      </a:r>
                      <a:br>
                        <a:rPr kumimoji="0" lang="en-US" sz="24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br>
                      <a:r>
                        <a:rPr kumimoji="0" lang="en-US" sz="24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of God</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Descriptive:</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4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Attributes </a:t>
                      </a:r>
                      <a:br>
                        <a:rPr kumimoji="0" lang="en-US" sz="24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br>
                      <a:r>
                        <a:rPr kumimoji="0" lang="en-US" sz="24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of God</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8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Individual</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8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People</a:t>
                      </a:r>
                      <a:endParaRPr kumimoji="0" lang="en-US" sz="2800" b="0"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813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9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Individual</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9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People</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000" b="1" i="0" u="none" strike="noStrike" cap="none" normalizeH="0" baseline="0">
                          <a:ln>
                            <a:noFill/>
                          </a:ln>
                          <a:solidFill>
                            <a:srgbClr val="FFFF66"/>
                          </a:solidFill>
                          <a:effectLst>
                            <a:outerShdw blurRad="38100" dist="38100" dir="2700000" algn="tl">
                              <a:srgbClr val="000000"/>
                            </a:outerShdw>
                          </a:effectLst>
                          <a:latin typeface="Arial"/>
                          <a:ea typeface="ＭＳ Ｐゴシック" charset="0"/>
                          <a:cs typeface="Arial"/>
                        </a:rPr>
                        <a:t>Open</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2000" b="1" i="0" u="none" strike="noStrike" cap="none" normalizeH="0" baseline="0" dirty="0">
                          <a:ln>
                            <a:noFill/>
                          </a:ln>
                          <a:solidFill>
                            <a:srgbClr val="FFFF66"/>
                          </a:solidFill>
                          <a:effectLst>
                            <a:outerShdw blurRad="38100" dist="38100" dir="2700000" algn="tl">
                              <a:srgbClr val="000000"/>
                            </a:outerShdw>
                          </a:effectLst>
                          <a:latin typeface="Arial"/>
                          <a:ea typeface="ＭＳ Ｐゴシック" charset="0"/>
                          <a:cs typeface="Arial"/>
                        </a:rPr>
                        <a:t>Heard</a:t>
                      </a:r>
                    </a:p>
                  </a:txBody>
                  <a:tcPr marT="45724" marB="4572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116841" name="Text Box 105"/>
          <p:cNvSpPr txBox="1">
            <a:spLocks noChangeArrowheads="1"/>
          </p:cNvSpPr>
          <p:nvPr/>
        </p:nvSpPr>
        <p:spPr bwMode="auto">
          <a:xfrm>
            <a:off x="12" y="-76197"/>
            <a:ext cx="3069921" cy="461665"/>
          </a:xfrm>
          <a:prstGeom prst="rect">
            <a:avLst/>
          </a:prstGeom>
          <a:noFill/>
          <a:ln w="9525">
            <a:noFill/>
            <a:miter lim="800000"/>
            <a:headEnd/>
            <a:tailEnd/>
          </a:ln>
          <a:effectLst>
            <a:outerShdw blurRad="63500" dist="35921" dir="2700000" algn="ctr" rotWithShape="0">
              <a:srgbClr val="100D00">
                <a:alpha val="74998"/>
              </a:srgbClr>
            </a:outerShdw>
          </a:effectLst>
        </p:spPr>
        <p:txBody>
          <a:bodyPr wrap="none">
            <a:spAutoFit/>
          </a:bodyPr>
          <a:lstStyle/>
          <a:p>
            <a:pPr defTabSz="914400" fontAlgn="base">
              <a:spcBef>
                <a:spcPct val="0"/>
              </a:spcBef>
              <a:spcAft>
                <a:spcPct val="0"/>
              </a:spcAft>
              <a:defRPr/>
            </a:pPr>
            <a:r>
              <a:rPr lang="en-US" sz="2400">
                <a:solidFill>
                  <a:srgbClr val="EAEAEA"/>
                </a:solidFill>
                <a:latin typeface="Arial" pitchFamily="-105" charset="0"/>
                <a:ea typeface="Arial" pitchFamily="-105" charset="0"/>
                <a:cs typeface="Arial" pitchFamily="-105" charset="0"/>
              </a:rPr>
              <a:t>Source: Westermann</a:t>
            </a:r>
          </a:p>
        </p:txBody>
      </p:sp>
      <p:sp>
        <p:nvSpPr>
          <p:cNvPr id="280604" name="Text Box 3"/>
          <p:cNvSpPr txBox="1">
            <a:spLocks noChangeArrowheads="1"/>
          </p:cNvSpPr>
          <p:nvPr/>
        </p:nvSpPr>
        <p:spPr bwMode="auto">
          <a:xfrm>
            <a:off x="8458200" y="319096"/>
            <a:ext cx="76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b="1">
                <a:solidFill>
                  <a:srgbClr val="FFFFFF"/>
                </a:solidFill>
              </a:rPr>
              <a:t>P 7</a:t>
            </a:r>
          </a:p>
        </p:txBody>
      </p:sp>
    </p:spTree>
    <p:extLst>
      <p:ext uri="{BB962C8B-B14F-4D97-AF65-F5344CB8AC3E}">
        <p14:creationId xmlns:p14="http://schemas.microsoft.com/office/powerpoint/2010/main" val="2671646511"/>
      </p:ext>
    </p:extLst>
  </p:cSld>
  <p:clrMapOvr>
    <a:overrideClrMapping bg1="lt1" tx1="dk1" bg2="lt2" tx2="dk2" accent1="accent1" accent2="accent2" accent3="accent3" accent4="accent4" accent5="accent5" accent6="accent6" hlink="hlink" folHlink="folHlink"/>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Rectangle 4"/>
          <p:cNvSpPr/>
          <p:nvPr/>
        </p:nvSpPr>
        <p:spPr>
          <a:xfrm>
            <a:off x="-76200" y="-76200"/>
            <a:ext cx="9296400" cy="7010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ahoma"/>
              <a:ea typeface="Arial"/>
              <a:cs typeface="Arial"/>
            </a:endParaRPr>
          </a:p>
        </p:txBody>
      </p:sp>
      <p:sp>
        <p:nvSpPr>
          <p:cNvPr id="124933" name="Rectangle 5"/>
          <p:cNvSpPr>
            <a:spLocks noGrp="1" noChangeArrowheads="1"/>
          </p:cNvSpPr>
          <p:nvPr>
            <p:ph type="title" idx="4294967295"/>
          </p:nvPr>
        </p:nvSpPr>
        <p:spPr>
          <a:xfrm>
            <a:off x="0" y="277821"/>
            <a:ext cx="6858000" cy="1139825"/>
          </a:xfrm>
        </p:spPr>
        <p:txBody>
          <a:bodyPr/>
          <a:lstStyle/>
          <a:p>
            <a:pPr eaLnBrk="1" hangingPunct="1">
              <a:defRPr/>
            </a:pPr>
            <a:r>
              <a:rPr lang="en-US" sz="4400" b="1" dirty="0">
                <a:effectLst/>
                <a:latin typeface="Tahoma" charset="0"/>
                <a:cs typeface="Arial" charset="0"/>
              </a:rPr>
              <a:t>Praise Psalms</a:t>
            </a:r>
          </a:p>
        </p:txBody>
      </p:sp>
      <p:pic>
        <p:nvPicPr>
          <p:cNvPr id="282628" name="Picture 3" descr="praise &amp; lamen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0" y="1524003"/>
            <a:ext cx="3352800" cy="455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204824"/>
      </p:ext>
    </p:extLst>
  </p:cSld>
  <p:clrMapOvr>
    <a:overrideClrMapping bg1="dk2" tx1="lt1" bg2="dk1" tx2="lt2" accent1="accent1" accent2="accent2" accent3="accent3" accent4="accent4" accent5="accent5" accent6="accent6" hlink="hlink" folHlink="folHlink"/>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ChangeArrowheads="1"/>
          </p:cNvSpPr>
          <p:nvPr/>
        </p:nvSpPr>
        <p:spPr bwMode="auto">
          <a:xfrm>
            <a:off x="187532" y="1882018"/>
            <a:ext cx="8667357"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ctr" defTabSz="914400" fontAlgn="base">
              <a:spcBef>
                <a:spcPct val="0"/>
              </a:spcBef>
              <a:spcAft>
                <a:spcPct val="0"/>
              </a:spcAft>
            </a:pPr>
            <a:r>
              <a:rPr lang="en-US" sz="3200" b="1" dirty="0">
                <a:solidFill>
                  <a:srgbClr val="FFFFFF"/>
                </a:solidFill>
                <a:latin typeface="Arial" charset="0"/>
                <a:ea typeface="ＭＳ Ｐゴシック" charset="0"/>
                <a:cs typeface="ＭＳ Ｐゴシック" charset="0"/>
                <a:sym typeface="Symbol" charset="0"/>
              </a:rPr>
              <a:t>“Sing joyfully to the L</a:t>
            </a:r>
            <a:r>
              <a:rPr lang="en-US" sz="2800" b="1" dirty="0">
                <a:solidFill>
                  <a:srgbClr val="FFFFFF"/>
                </a:solidFill>
                <a:latin typeface="Arial" charset="0"/>
                <a:ea typeface="ＭＳ Ｐゴシック" charset="0"/>
                <a:cs typeface="ＭＳ Ｐゴシック" charset="0"/>
                <a:sym typeface="Symbol" charset="0"/>
              </a:rPr>
              <a:t>ORD</a:t>
            </a:r>
            <a:r>
              <a:rPr lang="en-US" sz="3200" b="1" dirty="0">
                <a:solidFill>
                  <a:srgbClr val="FFFFFF"/>
                </a:solidFill>
                <a:latin typeface="Arial" charset="0"/>
                <a:ea typeface="ＭＳ Ｐゴシック" charset="0"/>
                <a:cs typeface="ＭＳ Ｐゴシック" charset="0"/>
                <a:sym typeface="Symbol" charset="0"/>
              </a:rPr>
              <a:t>, you righteous;</a:t>
            </a:r>
          </a:p>
          <a:p>
            <a:pPr algn="ctr" defTabSz="914400" fontAlgn="base">
              <a:spcBef>
                <a:spcPct val="0"/>
              </a:spcBef>
              <a:spcAft>
                <a:spcPct val="0"/>
              </a:spcAft>
            </a:pPr>
            <a:r>
              <a:rPr lang="en-US" sz="3200" b="1" dirty="0">
                <a:solidFill>
                  <a:srgbClr val="FFFFFF"/>
                </a:solidFill>
                <a:latin typeface="Arial" charset="0"/>
                <a:ea typeface="ＭＳ Ｐゴシック" charset="0"/>
                <a:cs typeface="ＭＳ Ｐゴシック" charset="0"/>
                <a:sym typeface="Symbol" charset="0"/>
              </a:rPr>
              <a:t>it is fitting for the upright to praise Him.</a:t>
            </a:r>
          </a:p>
          <a:p>
            <a:pPr algn="ctr" defTabSz="914400" fontAlgn="base">
              <a:spcBef>
                <a:spcPct val="0"/>
              </a:spcBef>
              <a:spcAft>
                <a:spcPct val="0"/>
              </a:spcAft>
            </a:pPr>
            <a:r>
              <a:rPr lang="en-US" sz="3200" b="1" dirty="0">
                <a:solidFill>
                  <a:srgbClr val="FFFFFF"/>
                </a:solidFill>
                <a:latin typeface="Arial" charset="0"/>
                <a:ea typeface="ＭＳ Ｐゴシック" charset="0"/>
                <a:cs typeface="ＭＳ Ｐゴシック" charset="0"/>
                <a:sym typeface="Symbol" charset="0"/>
              </a:rPr>
              <a:t>Praise the L</a:t>
            </a:r>
            <a:r>
              <a:rPr lang="en-US" sz="2800" b="1" dirty="0">
                <a:solidFill>
                  <a:srgbClr val="FFFFFF"/>
                </a:solidFill>
                <a:latin typeface="Arial" charset="0"/>
                <a:ea typeface="ＭＳ Ｐゴシック" charset="0"/>
                <a:cs typeface="ＭＳ Ｐゴシック" charset="0"/>
                <a:sym typeface="Symbol" charset="0"/>
              </a:rPr>
              <a:t>ORD</a:t>
            </a:r>
            <a:r>
              <a:rPr lang="en-US" sz="3200" b="1" dirty="0">
                <a:solidFill>
                  <a:srgbClr val="FFFFFF"/>
                </a:solidFill>
                <a:latin typeface="Arial" charset="0"/>
                <a:ea typeface="ＭＳ Ｐゴシック" charset="0"/>
                <a:cs typeface="ＭＳ Ｐゴシック" charset="0"/>
                <a:sym typeface="Symbol" charset="0"/>
              </a:rPr>
              <a:t> with the harp;</a:t>
            </a:r>
          </a:p>
          <a:p>
            <a:pPr algn="ctr" defTabSz="914400" fontAlgn="base">
              <a:spcBef>
                <a:spcPct val="0"/>
              </a:spcBef>
              <a:spcAft>
                <a:spcPct val="0"/>
              </a:spcAft>
            </a:pPr>
            <a:r>
              <a:rPr lang="en-US" sz="3200" b="1" dirty="0">
                <a:solidFill>
                  <a:srgbClr val="FFFFFF"/>
                </a:solidFill>
                <a:latin typeface="Arial" charset="0"/>
                <a:ea typeface="ＭＳ Ｐゴシック" charset="0"/>
                <a:cs typeface="ＭＳ Ｐゴシック" charset="0"/>
                <a:sym typeface="Symbol" charset="0"/>
              </a:rPr>
              <a:t>make music to him on the ten-stringed lyre.</a:t>
            </a:r>
          </a:p>
          <a:p>
            <a:pPr algn="ctr" defTabSz="914400" fontAlgn="base">
              <a:spcBef>
                <a:spcPct val="0"/>
              </a:spcBef>
              <a:spcAft>
                <a:spcPct val="0"/>
              </a:spcAft>
            </a:pPr>
            <a:r>
              <a:rPr lang="en-US" sz="3200" b="1" dirty="0">
                <a:solidFill>
                  <a:srgbClr val="FFFFFF"/>
                </a:solidFill>
                <a:latin typeface="Arial" charset="0"/>
                <a:ea typeface="ＭＳ Ｐゴシック" charset="0"/>
                <a:cs typeface="ＭＳ Ｐゴシック" charset="0"/>
                <a:sym typeface="Symbol" charset="0"/>
              </a:rPr>
              <a:t>Sing to him a new song; play skillfully,</a:t>
            </a:r>
          </a:p>
          <a:p>
            <a:pPr algn="ctr" defTabSz="914400" fontAlgn="base">
              <a:spcBef>
                <a:spcPct val="0"/>
              </a:spcBef>
              <a:spcAft>
                <a:spcPct val="0"/>
              </a:spcAft>
            </a:pPr>
            <a:r>
              <a:rPr lang="en-US" sz="3200" b="1" dirty="0">
                <a:solidFill>
                  <a:srgbClr val="FFFFFF"/>
                </a:solidFill>
                <a:latin typeface="Arial" charset="0"/>
                <a:ea typeface="ＭＳ Ｐゴシック" charset="0"/>
                <a:cs typeface="ＭＳ Ｐゴシック" charset="0"/>
                <a:sym typeface="Symbol" charset="0"/>
              </a:rPr>
              <a:t>and shout for joy.”</a:t>
            </a:r>
          </a:p>
          <a:p>
            <a:pPr algn="ctr" defTabSz="914400" fontAlgn="base">
              <a:spcBef>
                <a:spcPct val="0"/>
              </a:spcBef>
              <a:spcAft>
                <a:spcPct val="0"/>
              </a:spcAft>
            </a:pPr>
            <a:endParaRPr lang="en-US" sz="3200" b="1" dirty="0">
              <a:solidFill>
                <a:srgbClr val="FFFFFF"/>
              </a:solidFill>
              <a:latin typeface="Arial" charset="0"/>
              <a:ea typeface="ＭＳ Ｐゴシック" charset="0"/>
              <a:cs typeface="ＭＳ Ｐゴシック" charset="0"/>
              <a:sym typeface="Symbol" charset="0"/>
            </a:endParaRPr>
          </a:p>
          <a:p>
            <a:pPr algn="ctr" defTabSz="914400" fontAlgn="base">
              <a:spcBef>
                <a:spcPct val="0"/>
              </a:spcBef>
              <a:spcAft>
                <a:spcPct val="0"/>
              </a:spcAft>
            </a:pPr>
            <a:r>
              <a:rPr lang="en-US" sz="3200" b="1" dirty="0">
                <a:solidFill>
                  <a:srgbClr val="FFFFFF"/>
                </a:solidFill>
                <a:latin typeface="Arial" charset="0"/>
                <a:ea typeface="ＭＳ Ｐゴシック" charset="0"/>
                <a:cs typeface="ＭＳ Ｐゴシック" charset="0"/>
                <a:sym typeface="Symbol" charset="0"/>
              </a:rPr>
              <a:t>Psalm 33:1-3</a:t>
            </a:r>
          </a:p>
          <a:p>
            <a:pPr algn="ctr" defTabSz="914400" eaLnBrk="0" fontAlgn="base" hangingPunct="0">
              <a:spcBef>
                <a:spcPct val="0"/>
              </a:spcBef>
              <a:spcAft>
                <a:spcPct val="0"/>
              </a:spcAft>
            </a:pPr>
            <a:endParaRPr lang="en-US" sz="3200" b="1" dirty="0">
              <a:solidFill>
                <a:srgbClr val="FFFFFF"/>
              </a:solidFill>
              <a:latin typeface="Times New Roman" charset="0"/>
              <a:ea typeface="ＭＳ Ｐゴシック" charset="0"/>
              <a:cs typeface="Times New Roman" charset="0"/>
              <a:sym typeface="Symbol" charset="0"/>
            </a:endParaRPr>
          </a:p>
        </p:txBody>
      </p:sp>
      <p:sp>
        <p:nvSpPr>
          <p:cNvPr id="133123" name="Rectangle 3"/>
          <p:cNvSpPr>
            <a:spLocks noGrp="1" noChangeArrowheads="1"/>
          </p:cNvSpPr>
          <p:nvPr>
            <p:ph type="title" idx="4294967295"/>
          </p:nvPr>
        </p:nvSpPr>
        <p:spPr/>
        <p:txBody>
          <a:bodyPr/>
          <a:lstStyle/>
          <a:p>
            <a:pPr eaLnBrk="1" hangingPunct="1">
              <a:defRPr/>
            </a:pPr>
            <a:r>
              <a:rPr lang="en-US" b="1">
                <a:latin typeface="Tahoma" charset="0"/>
                <a:cs typeface="Arial" charset="0"/>
              </a:rPr>
              <a:t>Descriptive Praise</a:t>
            </a:r>
          </a:p>
        </p:txBody>
      </p:sp>
    </p:spTree>
    <p:extLst>
      <p:ext uri="{BB962C8B-B14F-4D97-AF65-F5344CB8AC3E}">
        <p14:creationId xmlns:p14="http://schemas.microsoft.com/office/powerpoint/2010/main" val="133389345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Praise and petition God</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380</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Psalms</a:t>
            </a:r>
          </a:p>
        </p:txBody>
      </p:sp>
    </p:spTree>
    <p:extLst>
      <p:ext uri="{BB962C8B-B14F-4D97-AF65-F5344CB8AC3E}">
        <p14:creationId xmlns:p14="http://schemas.microsoft.com/office/powerpoint/2010/main" val="28430980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5943600" cy="2438400"/>
          </a:xfrm>
          <a:solidFill>
            <a:schemeClr val="accent6"/>
          </a:solidFill>
        </p:spPr>
        <p:txBody>
          <a:bodyPr/>
          <a:lstStyle/>
          <a:p>
            <a:pPr>
              <a:defRPr/>
            </a:pPr>
            <a:r>
              <a:rPr lang="en-US" sz="4800" b="1" dirty="0">
                <a:effectLst/>
                <a:latin typeface="Arial"/>
                <a:cs typeface="Arial"/>
              </a:rPr>
              <a:t>We need to praise God today!</a:t>
            </a:r>
          </a:p>
        </p:txBody>
      </p:sp>
      <p:pic>
        <p:nvPicPr>
          <p:cNvPr id="286722" name="Picture 2" descr="bored_in_church.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79672"/>
            <a:ext cx="9144000" cy="447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3" name="Picture 3" descr="Praise God with Opened Arm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43600" y="3"/>
            <a:ext cx="32004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24" name="Text Box 3"/>
          <p:cNvSpPr txBox="1">
            <a:spLocks noChangeArrowheads="1"/>
          </p:cNvSpPr>
          <p:nvPr/>
        </p:nvSpPr>
        <p:spPr bwMode="auto">
          <a:xfrm>
            <a:off x="8305800" y="319096"/>
            <a:ext cx="762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b="1">
                <a:solidFill>
                  <a:srgbClr val="FFFFFF"/>
                </a:solidFill>
              </a:rPr>
              <a:t>P 7</a:t>
            </a:r>
          </a:p>
        </p:txBody>
      </p:sp>
    </p:spTree>
    <p:extLst>
      <p:ext uri="{BB962C8B-B14F-4D97-AF65-F5344CB8AC3E}">
        <p14:creationId xmlns:p14="http://schemas.microsoft.com/office/powerpoint/2010/main" val="2887213255"/>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6355" name="Rectangle 3"/>
          <p:cNvSpPr>
            <a:spLocks noGrp="1" noChangeArrowheads="1"/>
          </p:cNvSpPr>
          <p:nvPr>
            <p:ph type="body" idx="1"/>
          </p:nvPr>
        </p:nvSpPr>
        <p:spPr>
          <a:xfrm>
            <a:off x="1752600" y="1417637"/>
            <a:ext cx="5638800" cy="563563"/>
          </a:xfrm>
          <a:noFill/>
        </p:spPr>
        <p:txBody>
          <a:bodyPr/>
          <a:lstStyle/>
          <a:p>
            <a:pPr eaLnBrk="1" hangingPunct="1">
              <a:lnSpc>
                <a:spcPct val="90000"/>
              </a:lnSpc>
            </a:pPr>
            <a:r>
              <a:rPr lang="en-US" b="1">
                <a:solidFill>
                  <a:srgbClr val="E5F8FB"/>
                </a:solidFill>
                <a:latin typeface="Arial" charset="0"/>
              </a:rPr>
              <a:t>Hymn (Descriptive Praise)</a:t>
            </a:r>
          </a:p>
          <a:p>
            <a:pPr eaLnBrk="1" hangingPunct="1">
              <a:lnSpc>
                <a:spcPct val="90000"/>
              </a:lnSpc>
            </a:pPr>
            <a:r>
              <a:rPr lang="en-US">
                <a:solidFill>
                  <a:srgbClr val="E5F8FB"/>
                </a:solidFill>
                <a:latin typeface="Arial" charset="0"/>
              </a:rPr>
              <a:t>Penitential</a:t>
            </a:r>
          </a:p>
          <a:p>
            <a:pPr eaLnBrk="1" hangingPunct="1">
              <a:lnSpc>
                <a:spcPct val="90000"/>
              </a:lnSpc>
            </a:pPr>
            <a:r>
              <a:rPr lang="en-US">
                <a:solidFill>
                  <a:srgbClr val="E5F8FB"/>
                </a:solidFill>
                <a:latin typeface="Arial" charset="0"/>
              </a:rPr>
              <a:t>Wisdom</a:t>
            </a:r>
          </a:p>
          <a:p>
            <a:pPr eaLnBrk="1" hangingPunct="1">
              <a:lnSpc>
                <a:spcPct val="90000"/>
              </a:lnSpc>
            </a:pPr>
            <a:r>
              <a:rPr lang="en-US">
                <a:solidFill>
                  <a:srgbClr val="E5F8FB"/>
                </a:solidFill>
                <a:latin typeface="Arial" charset="0"/>
              </a:rPr>
              <a:t>Royal</a:t>
            </a:r>
          </a:p>
          <a:p>
            <a:pPr eaLnBrk="1" hangingPunct="1">
              <a:lnSpc>
                <a:spcPct val="90000"/>
              </a:lnSpc>
            </a:pPr>
            <a:r>
              <a:rPr lang="en-US">
                <a:solidFill>
                  <a:srgbClr val="E5F8FB"/>
                </a:solidFill>
                <a:latin typeface="Arial" charset="0"/>
              </a:rPr>
              <a:t>Messianic</a:t>
            </a:r>
          </a:p>
          <a:p>
            <a:pPr eaLnBrk="1" hangingPunct="1">
              <a:lnSpc>
                <a:spcPct val="90000"/>
              </a:lnSpc>
            </a:pPr>
            <a:r>
              <a:rPr lang="en-US">
                <a:solidFill>
                  <a:srgbClr val="E5F8FB"/>
                </a:solidFill>
                <a:latin typeface="Arial" charset="0"/>
              </a:rPr>
              <a:t>Lament</a:t>
            </a:r>
          </a:p>
          <a:p>
            <a:pPr eaLnBrk="1" hangingPunct="1">
              <a:lnSpc>
                <a:spcPct val="90000"/>
              </a:lnSpc>
            </a:pPr>
            <a:r>
              <a:rPr lang="en-US">
                <a:solidFill>
                  <a:srgbClr val="E5F8FB"/>
                </a:solidFill>
                <a:latin typeface="Arial" charset="0"/>
              </a:rPr>
              <a:t>Imprecatory</a:t>
            </a:r>
          </a:p>
          <a:p>
            <a:pPr eaLnBrk="1" hangingPunct="1">
              <a:lnSpc>
                <a:spcPct val="90000"/>
              </a:lnSpc>
            </a:pPr>
            <a:r>
              <a:rPr lang="en-US">
                <a:solidFill>
                  <a:srgbClr val="E5F8FB"/>
                </a:solidFill>
                <a:latin typeface="Arial" charset="0"/>
              </a:rPr>
              <a:t>History</a:t>
            </a:r>
          </a:p>
        </p:txBody>
      </p:sp>
      <p:sp>
        <p:nvSpPr>
          <p:cNvPr id="356356" name="Text Box 4"/>
          <p:cNvSpPr txBox="1">
            <a:spLocks noChangeArrowheads="1"/>
          </p:cNvSpPr>
          <p:nvPr/>
        </p:nvSpPr>
        <p:spPr bwMode="auto">
          <a:xfrm>
            <a:off x="1066800" y="2057400"/>
            <a:ext cx="7543800" cy="3733800"/>
          </a:xfrm>
          <a:prstGeom prst="rect">
            <a:avLst/>
          </a:prstGeom>
          <a:solidFill>
            <a:srgbClr val="F8F8F8"/>
          </a:solidFill>
          <a:ln w="9525">
            <a:solidFill>
              <a:schemeClr val="tx1"/>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2800" i="1" dirty="0">
              <a:solidFill>
                <a:srgbClr val="0033CC"/>
              </a:solidFill>
            </a:endParaRPr>
          </a:p>
          <a:p>
            <a:pPr defTabSz="914400" eaLnBrk="1" fontAlgn="base" hangingPunct="1">
              <a:spcBef>
                <a:spcPct val="25000"/>
              </a:spcBef>
              <a:spcAft>
                <a:spcPct val="0"/>
              </a:spcAft>
            </a:pPr>
            <a:r>
              <a:rPr lang="en-US" sz="2800" i="1" dirty="0">
                <a:solidFill>
                  <a:srgbClr val="0033CC"/>
                </a:solidFill>
              </a:rPr>
              <a:t>  “Sing to the L</a:t>
            </a:r>
            <a:r>
              <a:rPr lang="en-US" i="1" dirty="0">
                <a:solidFill>
                  <a:srgbClr val="0033CC"/>
                </a:solidFill>
              </a:rPr>
              <a:t>ORD</a:t>
            </a:r>
            <a:r>
              <a:rPr lang="en-US" sz="2800" i="1" dirty="0">
                <a:solidFill>
                  <a:srgbClr val="0033CC"/>
                </a:solidFill>
              </a:rPr>
              <a:t> a new song,</a:t>
            </a:r>
          </a:p>
          <a:p>
            <a:pPr defTabSz="914400" eaLnBrk="1" fontAlgn="base" hangingPunct="1">
              <a:spcBef>
                <a:spcPct val="25000"/>
              </a:spcBef>
              <a:spcAft>
                <a:spcPct val="0"/>
              </a:spcAft>
            </a:pPr>
            <a:r>
              <a:rPr lang="en-US" sz="2800" i="1" dirty="0">
                <a:solidFill>
                  <a:srgbClr val="0033CC"/>
                </a:solidFill>
              </a:rPr>
              <a:t>	for he has done marvelous things;</a:t>
            </a:r>
            <a:endParaRPr lang="en-US" sz="2800" dirty="0">
              <a:solidFill>
                <a:srgbClr val="0033CC"/>
              </a:solidFill>
            </a:endParaRPr>
          </a:p>
          <a:p>
            <a:pPr defTabSz="914400" eaLnBrk="1" fontAlgn="base" hangingPunct="1">
              <a:spcBef>
                <a:spcPct val="25000"/>
              </a:spcBef>
              <a:spcAft>
                <a:spcPct val="0"/>
              </a:spcAft>
            </a:pPr>
            <a:r>
              <a:rPr lang="en-US" sz="2800" dirty="0">
                <a:solidFill>
                  <a:srgbClr val="0033CC"/>
                </a:solidFill>
              </a:rPr>
              <a:t>  His right hand and his holy arm</a:t>
            </a:r>
          </a:p>
          <a:p>
            <a:pPr defTabSz="914400" eaLnBrk="1" fontAlgn="base" hangingPunct="1">
              <a:spcBef>
                <a:spcPct val="25000"/>
              </a:spcBef>
              <a:spcAft>
                <a:spcPct val="0"/>
              </a:spcAft>
            </a:pPr>
            <a:r>
              <a:rPr lang="en-US" sz="2800" dirty="0">
                <a:solidFill>
                  <a:srgbClr val="0033CC"/>
                </a:solidFill>
              </a:rPr>
              <a:t>	have worked salvation for him.”</a:t>
            </a:r>
          </a:p>
          <a:p>
            <a:pPr defTabSz="914400" eaLnBrk="1" fontAlgn="base" hangingPunct="1">
              <a:spcBef>
                <a:spcPct val="0"/>
              </a:spcBef>
              <a:spcAft>
                <a:spcPct val="0"/>
              </a:spcAft>
            </a:pPr>
            <a:endParaRPr lang="en-US" sz="2800" dirty="0">
              <a:solidFill>
                <a:srgbClr val="0033CC"/>
              </a:solidFill>
            </a:endParaRPr>
          </a:p>
          <a:p>
            <a:pPr algn="r" defTabSz="914400" eaLnBrk="1" fontAlgn="base" hangingPunct="1">
              <a:spcBef>
                <a:spcPct val="0"/>
              </a:spcBef>
              <a:spcAft>
                <a:spcPct val="0"/>
              </a:spcAft>
            </a:pPr>
            <a:r>
              <a:rPr lang="en-US" sz="2800" dirty="0">
                <a:solidFill>
                  <a:srgbClr val="0033CC"/>
                </a:solidFill>
              </a:rPr>
              <a:t>(Ps. 98:1)</a:t>
            </a:r>
          </a:p>
        </p:txBody>
      </p:sp>
      <p:sp>
        <p:nvSpPr>
          <p:cNvPr id="287748" name="Rectangle 6"/>
          <p:cNvSpPr>
            <a:spLocks noGrp="1" noChangeArrowheads="1"/>
          </p:cNvSpPr>
          <p:nvPr>
            <p:ph type="title"/>
          </p:nvPr>
        </p:nvSpPr>
        <p:spPr>
          <a:xfrm>
            <a:off x="381000" y="381001"/>
            <a:ext cx="8229600" cy="707886"/>
          </a:xfrm>
          <a:noFill/>
        </p:spPr>
        <p:txBody>
          <a:bodyPr anchor="t">
            <a:spAutoFit/>
          </a:bodyPr>
          <a:lstStyle/>
          <a:p>
            <a:pPr eaLnBrk="1" hangingPunct="1">
              <a:spcBef>
                <a:spcPct val="50000"/>
              </a:spcBef>
            </a:pPr>
            <a:r>
              <a:rPr lang="en-US" sz="4000">
                <a:solidFill>
                  <a:srgbClr val="E5F8FB"/>
                </a:solidFill>
                <a:latin typeface="Arial" charset="0"/>
              </a:rPr>
              <a:t>Types of Psalms</a:t>
            </a:r>
          </a:p>
        </p:txBody>
      </p:sp>
      <p:sp>
        <p:nvSpPr>
          <p:cNvPr id="356359" name="Text Box 7"/>
          <p:cNvSpPr txBox="1">
            <a:spLocks noChangeArrowheads="1"/>
          </p:cNvSpPr>
          <p:nvPr/>
        </p:nvSpPr>
        <p:spPr bwMode="auto">
          <a:xfrm>
            <a:off x="8153412" y="762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388c</a:t>
            </a:r>
          </a:p>
        </p:txBody>
      </p:sp>
      <p:sp>
        <p:nvSpPr>
          <p:cNvPr id="7" name="Text Box 7"/>
          <p:cNvSpPr txBox="1">
            <a:spLocks noChangeArrowheads="1"/>
          </p:cNvSpPr>
          <p:nvPr/>
        </p:nvSpPr>
        <p:spPr bwMode="auto">
          <a:xfrm>
            <a:off x="8153400" y="457209"/>
            <a:ext cx="812242"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28</a:t>
            </a:r>
          </a:p>
        </p:txBody>
      </p:sp>
    </p:spTree>
    <p:extLst>
      <p:ext uri="{BB962C8B-B14F-4D97-AF65-F5344CB8AC3E}">
        <p14:creationId xmlns:p14="http://schemas.microsoft.com/office/powerpoint/2010/main" val="308262906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563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635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635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635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635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635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635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6355">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356356"/>
                                        </p:tgtEl>
                                        <p:attrNameLst>
                                          <p:attrName>style.visibility</p:attrName>
                                        </p:attrNameLst>
                                      </p:cBhvr>
                                      <p:to>
                                        <p:strVal val="visible"/>
                                      </p:to>
                                    </p:set>
                                    <p:anim calcmode="lin" valueType="num">
                                      <p:cBhvr>
                                        <p:cTn id="25" dur="3000" fill="hold"/>
                                        <p:tgtEl>
                                          <p:spTgt spid="356356"/>
                                        </p:tgtEl>
                                        <p:attrNameLst>
                                          <p:attrName>ppt_w</p:attrName>
                                        </p:attrNameLst>
                                      </p:cBhvr>
                                      <p:tavLst>
                                        <p:tav tm="0">
                                          <p:val>
                                            <p:fltVal val="0"/>
                                          </p:val>
                                        </p:tav>
                                        <p:tav tm="100000">
                                          <p:val>
                                            <p:strVal val="#ppt_w"/>
                                          </p:val>
                                        </p:tav>
                                      </p:tavLst>
                                    </p:anim>
                                    <p:anim calcmode="lin" valueType="num">
                                      <p:cBhvr>
                                        <p:cTn id="26" dur="3000" fill="hold"/>
                                        <p:tgtEl>
                                          <p:spTgt spid="356356"/>
                                        </p:tgtEl>
                                        <p:attrNameLst>
                                          <p:attrName>ppt_h</p:attrName>
                                        </p:attrNameLst>
                                      </p:cBhvr>
                                      <p:tavLst>
                                        <p:tav tm="0">
                                          <p:val>
                                            <p:fltVal val="0"/>
                                          </p:val>
                                        </p:tav>
                                        <p:tav tm="100000">
                                          <p:val>
                                            <p:strVal val="#ppt_h"/>
                                          </p:val>
                                        </p:tav>
                                      </p:tavLst>
                                    </p:anim>
                                    <p:anim calcmode="lin" valueType="num">
                                      <p:cBhvr>
                                        <p:cTn id="27" dur="3000" fill="hold"/>
                                        <p:tgtEl>
                                          <p:spTgt spid="356356"/>
                                        </p:tgtEl>
                                        <p:attrNameLst>
                                          <p:attrName>style.rotation</p:attrName>
                                        </p:attrNameLst>
                                      </p:cBhvr>
                                      <p:tavLst>
                                        <p:tav tm="0">
                                          <p:val>
                                            <p:fltVal val="360"/>
                                          </p:val>
                                        </p:tav>
                                        <p:tav tm="100000">
                                          <p:val>
                                            <p:fltVal val="0"/>
                                          </p:val>
                                        </p:tav>
                                      </p:tavLst>
                                    </p:anim>
                                    <p:animEffect transition="in" filter="fade">
                                      <p:cBhvr>
                                        <p:cTn id="28" dur="3000"/>
                                        <p:tgtEl>
                                          <p:spTgt spid="356356"/>
                                        </p:tgtEl>
                                      </p:cBhvr>
                                    </p:animEffect>
                                  </p:childTnLst>
                                </p:cTn>
                              </p:par>
                            </p:childTnLst>
                          </p:cTn>
                        </p:par>
                        <p:par>
                          <p:cTn id="29" fill="hold" nodeType="afterGroup">
                            <p:stCondLst>
                              <p:cond delay="3000"/>
                            </p:stCondLst>
                            <p:childTnLst>
                              <p:par>
                                <p:cTn id="30" presetID="34" presetClass="emph" presetSubtype="0" fill="hold" nodeType="afterEffect">
                                  <p:stCondLst>
                                    <p:cond delay="0"/>
                                  </p:stCondLst>
                                  <p:iterate type="lt">
                                    <p:tmPct val="10000"/>
                                  </p:iterate>
                                  <p:childTnLst>
                                    <p:animMotion origin="layout" path="M 0.0 0.0 L 0.0 -0.07213" pathEditMode="relative" ptsTypes="">
                                      <p:cBhvr>
                                        <p:cTn id="31" dur="250" accel="50000" decel="50000" autoRev="1" fill="hold">
                                          <p:stCondLst>
                                            <p:cond delay="0"/>
                                          </p:stCondLst>
                                        </p:cTn>
                                        <p:tgtEl>
                                          <p:spTgt spid="356355">
                                            <p:txEl>
                                              <p:pRg st="0" end="0"/>
                                            </p:txEl>
                                          </p:spTgt>
                                        </p:tgtEl>
                                        <p:attrNameLst>
                                          <p:attrName>ppt_x</p:attrName>
                                          <p:attrName>ppt_y</p:attrName>
                                        </p:attrNameLst>
                                      </p:cBhvr>
                                    </p:animMotion>
                                    <p:animRot by="1500000">
                                      <p:cBhvr>
                                        <p:cTn id="32" dur="125" fill="hold">
                                          <p:stCondLst>
                                            <p:cond delay="0"/>
                                          </p:stCondLst>
                                        </p:cTn>
                                        <p:tgtEl>
                                          <p:spTgt spid="356355">
                                            <p:txEl>
                                              <p:pRg st="0" end="0"/>
                                            </p:txEl>
                                          </p:spTgt>
                                        </p:tgtEl>
                                        <p:attrNameLst>
                                          <p:attrName>r</p:attrName>
                                        </p:attrNameLst>
                                      </p:cBhvr>
                                    </p:animRot>
                                    <p:animRot by="-1500000">
                                      <p:cBhvr>
                                        <p:cTn id="33" dur="125" fill="hold">
                                          <p:stCondLst>
                                            <p:cond delay="125"/>
                                          </p:stCondLst>
                                        </p:cTn>
                                        <p:tgtEl>
                                          <p:spTgt spid="356355">
                                            <p:txEl>
                                              <p:pRg st="0" end="0"/>
                                            </p:txEl>
                                          </p:spTgt>
                                        </p:tgtEl>
                                        <p:attrNameLst>
                                          <p:attrName>r</p:attrName>
                                        </p:attrNameLst>
                                      </p:cBhvr>
                                    </p:animRot>
                                    <p:animRot by="-1500000">
                                      <p:cBhvr>
                                        <p:cTn id="34" dur="125" fill="hold">
                                          <p:stCondLst>
                                            <p:cond delay="250"/>
                                          </p:stCondLst>
                                        </p:cTn>
                                        <p:tgtEl>
                                          <p:spTgt spid="356355">
                                            <p:txEl>
                                              <p:pRg st="0" end="0"/>
                                            </p:txEl>
                                          </p:spTgt>
                                        </p:tgtEl>
                                        <p:attrNameLst>
                                          <p:attrName>r</p:attrName>
                                        </p:attrNameLst>
                                      </p:cBhvr>
                                    </p:animRot>
                                    <p:animRot by="1500000">
                                      <p:cBhvr>
                                        <p:cTn id="35" dur="125" fill="hold">
                                          <p:stCondLst>
                                            <p:cond delay="375"/>
                                          </p:stCondLst>
                                        </p:cTn>
                                        <p:tgtEl>
                                          <p:spTgt spid="35635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7427" name="Rectangle 3"/>
          <p:cNvSpPr>
            <a:spLocks noGrp="1" noChangeArrowheads="1"/>
          </p:cNvSpPr>
          <p:nvPr>
            <p:ph type="body" idx="1"/>
          </p:nvPr>
        </p:nvSpPr>
        <p:spPr>
          <a:xfrm>
            <a:off x="304800" y="1570037"/>
            <a:ext cx="8839200" cy="487363"/>
          </a:xfrm>
          <a:noFill/>
        </p:spPr>
        <p:txBody>
          <a:bodyPr/>
          <a:lstStyle/>
          <a:p>
            <a:pPr eaLnBrk="1" hangingPunct="1">
              <a:lnSpc>
                <a:spcPct val="90000"/>
              </a:lnSpc>
            </a:pPr>
            <a:r>
              <a:rPr lang="en-US" sz="2800" b="1">
                <a:solidFill>
                  <a:srgbClr val="E5F8FB"/>
                </a:solidFill>
                <a:latin typeface="Arial" charset="0"/>
              </a:rPr>
              <a:t>Hymn Structure (Descriptive Praise)</a:t>
            </a:r>
            <a:endParaRPr lang="en-US" sz="2800">
              <a:solidFill>
                <a:srgbClr val="E5F8FB"/>
              </a:solidFill>
              <a:latin typeface="Arial" charset="0"/>
            </a:endParaRPr>
          </a:p>
        </p:txBody>
      </p:sp>
      <p:sp>
        <p:nvSpPr>
          <p:cNvPr id="487428" name="Text Box 4"/>
          <p:cNvSpPr txBox="1">
            <a:spLocks noChangeArrowheads="1"/>
          </p:cNvSpPr>
          <p:nvPr/>
        </p:nvSpPr>
        <p:spPr bwMode="auto">
          <a:xfrm>
            <a:off x="1066800" y="2133600"/>
            <a:ext cx="7543800" cy="3733800"/>
          </a:xfrm>
          <a:prstGeom prst="rect">
            <a:avLst/>
          </a:prstGeom>
          <a:solidFill>
            <a:srgbClr val="F8F8F8"/>
          </a:solidFill>
          <a:ln w="9525">
            <a:solidFill>
              <a:schemeClr val="tx1"/>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eaLnBrk="1" hangingPunct="1"/>
            <a:endParaRPr lang="en-US" sz="2800" i="1" dirty="0">
              <a:solidFill>
                <a:srgbClr val="0033CC"/>
              </a:solidFill>
            </a:endParaRPr>
          </a:p>
          <a:p>
            <a:pPr marL="285750" eaLnBrk="1" hangingPunct="1"/>
            <a:r>
              <a:rPr lang="en-US" sz="2800" i="1" dirty="0">
                <a:solidFill>
                  <a:srgbClr val="0033CC"/>
                </a:solidFill>
              </a:rPr>
              <a:t>Prologue: e.g., </a:t>
            </a:r>
            <a:r>
              <a:rPr lang="en-US" altLang="ja-JP" sz="2800" i="1" dirty="0">
                <a:solidFill>
                  <a:srgbClr val="0033CC"/>
                </a:solidFill>
              </a:rPr>
              <a:t>"Hallelujah"</a:t>
            </a:r>
          </a:p>
          <a:p>
            <a:pPr marL="285750" eaLnBrk="1" hangingPunct="1"/>
            <a:r>
              <a:rPr lang="en-US" sz="2800" i="1" dirty="0">
                <a:solidFill>
                  <a:srgbClr val="0033CC"/>
                </a:solidFill>
              </a:rPr>
              <a:t>Call to Praise</a:t>
            </a:r>
          </a:p>
          <a:p>
            <a:pPr marL="285750" eaLnBrk="1" hangingPunct="1"/>
            <a:r>
              <a:rPr lang="en-US" sz="2800" i="1" dirty="0">
                <a:solidFill>
                  <a:srgbClr val="0033CC"/>
                </a:solidFill>
              </a:rPr>
              <a:t>Cause for Praise</a:t>
            </a:r>
          </a:p>
          <a:p>
            <a:pPr marL="285750" eaLnBrk="1" hangingPunct="1"/>
            <a:r>
              <a:rPr lang="en-US" sz="2800" i="1" dirty="0">
                <a:solidFill>
                  <a:srgbClr val="0033CC"/>
                </a:solidFill>
              </a:rPr>
              <a:t>Conclusion: Renewed Call to Praise</a:t>
            </a:r>
          </a:p>
          <a:p>
            <a:pPr marL="285750" eaLnBrk="1" hangingPunct="1"/>
            <a:r>
              <a:rPr lang="en-US" sz="2800" i="1" dirty="0">
                <a:solidFill>
                  <a:srgbClr val="0033CC"/>
                </a:solidFill>
              </a:rPr>
              <a:t>Epilogue: e.g., </a:t>
            </a:r>
            <a:r>
              <a:rPr lang="en-US" altLang="ja-JP" sz="2800" i="1" dirty="0">
                <a:solidFill>
                  <a:srgbClr val="0033CC"/>
                </a:solidFill>
              </a:rPr>
              <a:t>"Hallelujah"</a:t>
            </a:r>
            <a:endParaRPr lang="en-US" sz="2800" i="1" dirty="0">
              <a:solidFill>
                <a:srgbClr val="0033CC"/>
              </a:solidFill>
            </a:endParaRPr>
          </a:p>
        </p:txBody>
      </p:sp>
      <p:sp>
        <p:nvSpPr>
          <p:cNvPr id="289796" name="Rectangle 5"/>
          <p:cNvSpPr>
            <a:spLocks noGrp="1" noChangeArrowheads="1"/>
          </p:cNvSpPr>
          <p:nvPr>
            <p:ph type="title"/>
          </p:nvPr>
        </p:nvSpPr>
        <p:spPr>
          <a:xfrm>
            <a:off x="381000" y="381001"/>
            <a:ext cx="8229600" cy="707886"/>
          </a:xfrm>
          <a:noFill/>
        </p:spPr>
        <p:txBody>
          <a:bodyPr anchor="t">
            <a:spAutoFit/>
          </a:bodyPr>
          <a:lstStyle/>
          <a:p>
            <a:pPr eaLnBrk="1" hangingPunct="1">
              <a:spcBef>
                <a:spcPct val="50000"/>
              </a:spcBef>
            </a:pPr>
            <a:r>
              <a:rPr lang="en-US" sz="4000">
                <a:solidFill>
                  <a:srgbClr val="E5F8FB"/>
                </a:solidFill>
                <a:latin typeface="Arial" charset="0"/>
              </a:rPr>
              <a:t>Types of Psalms</a:t>
            </a:r>
          </a:p>
        </p:txBody>
      </p:sp>
      <p:sp>
        <p:nvSpPr>
          <p:cNvPr id="487430" name="Text Box 6"/>
          <p:cNvSpPr txBox="1">
            <a:spLocks noChangeArrowheads="1"/>
          </p:cNvSpPr>
          <p:nvPr/>
        </p:nvSpPr>
        <p:spPr bwMode="auto">
          <a:xfrm>
            <a:off x="8197861" y="95251"/>
            <a:ext cx="869349" cy="1200328"/>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a:defRPr/>
            </a:pPr>
            <a:r>
              <a:rPr lang="en-US" b="1" dirty="0">
                <a:solidFill>
                  <a:srgbClr val="FFFFFF"/>
                </a:solidFill>
                <a:ea typeface="Arial" charset="0"/>
                <a:cs typeface="Arial" charset="0"/>
              </a:rPr>
              <a:t>388c</a:t>
            </a:r>
          </a:p>
          <a:p>
            <a:pPr>
              <a:defRPr/>
            </a:pPr>
            <a:r>
              <a:rPr lang="en-US" b="1" dirty="0">
                <a:solidFill>
                  <a:srgbClr val="FFFFFF"/>
                </a:solidFill>
                <a:ea typeface="Arial" charset="0"/>
                <a:cs typeface="Arial" charset="0"/>
              </a:rPr>
              <a:t>P 30</a:t>
            </a:r>
          </a:p>
          <a:p>
            <a:pPr>
              <a:defRPr/>
            </a:pPr>
            <a:r>
              <a:rPr lang="en-US" b="1" dirty="0">
                <a:solidFill>
                  <a:srgbClr val="FFFFFF"/>
                </a:solidFill>
                <a:ea typeface="Arial" charset="0"/>
                <a:cs typeface="Arial" charset="0"/>
              </a:rPr>
              <a:t>P 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iterate type="lt">
                                    <p:tmAbs val="0"/>
                                  </p:iterate>
                                  <p:childTnLst>
                                    <p:set>
                                      <p:cBhvr>
                                        <p:cTn id="6" dur="1" fill="hold">
                                          <p:stCondLst>
                                            <p:cond delay="0"/>
                                          </p:stCondLst>
                                        </p:cTn>
                                        <p:tgtEl>
                                          <p:spTgt spid="48742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487427">
                                            <p:txEl>
                                              <p:pRg st="0" end="0"/>
                                            </p:txEl>
                                          </p:spTgt>
                                        </p:tgtEl>
                                        <p:attrNameLst>
                                          <p:attrName>ppt_x</p:attrName>
                                          <p:attrName>ppt_y</p:attrName>
                                        </p:attrNameLst>
                                      </p:cBhvr>
                                    </p:animMotion>
                                    <p:animRot by="1500000">
                                      <p:cBhvr>
                                        <p:cTn id="10" dur="125" fill="hold">
                                          <p:stCondLst>
                                            <p:cond delay="0"/>
                                          </p:stCondLst>
                                        </p:cTn>
                                        <p:tgtEl>
                                          <p:spTgt spid="487427">
                                            <p:txEl>
                                              <p:pRg st="0" end="0"/>
                                            </p:txEl>
                                          </p:spTgt>
                                        </p:tgtEl>
                                        <p:attrNameLst>
                                          <p:attrName>r</p:attrName>
                                        </p:attrNameLst>
                                      </p:cBhvr>
                                    </p:animRot>
                                    <p:animRot by="-1500000">
                                      <p:cBhvr>
                                        <p:cTn id="11" dur="125" fill="hold">
                                          <p:stCondLst>
                                            <p:cond delay="125"/>
                                          </p:stCondLst>
                                        </p:cTn>
                                        <p:tgtEl>
                                          <p:spTgt spid="487427">
                                            <p:txEl>
                                              <p:pRg st="0" end="0"/>
                                            </p:txEl>
                                          </p:spTgt>
                                        </p:tgtEl>
                                        <p:attrNameLst>
                                          <p:attrName>r</p:attrName>
                                        </p:attrNameLst>
                                      </p:cBhvr>
                                    </p:animRot>
                                    <p:animRot by="-1500000">
                                      <p:cBhvr>
                                        <p:cTn id="12" dur="125" fill="hold">
                                          <p:stCondLst>
                                            <p:cond delay="250"/>
                                          </p:stCondLst>
                                        </p:cTn>
                                        <p:tgtEl>
                                          <p:spTgt spid="487427">
                                            <p:txEl>
                                              <p:pRg st="0" end="0"/>
                                            </p:txEl>
                                          </p:spTgt>
                                        </p:tgtEl>
                                        <p:attrNameLst>
                                          <p:attrName>r</p:attrName>
                                        </p:attrNameLst>
                                      </p:cBhvr>
                                    </p:animRot>
                                    <p:animRot by="1500000">
                                      <p:cBhvr>
                                        <p:cTn id="13" dur="125" fill="hold">
                                          <p:stCondLst>
                                            <p:cond delay="375"/>
                                          </p:stCondLst>
                                        </p:cTn>
                                        <p:tgtEl>
                                          <p:spTgt spid="487427">
                                            <p:txEl>
                                              <p:pRg st="0" end="0"/>
                                            </p:txEl>
                                          </p:spTgt>
                                        </p:tgtEl>
                                        <p:attrNameLst>
                                          <p:attrName>r</p:attrName>
                                        </p:attrNameLst>
                                      </p:cBhvr>
                                    </p:animRo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7428">
                                            <p:bg/>
                                          </p:spTgt>
                                        </p:tgtEl>
                                        <p:attrNameLst>
                                          <p:attrName>style.visibility</p:attrName>
                                        </p:attrNameLst>
                                      </p:cBhvr>
                                      <p:to>
                                        <p:strVal val="visible"/>
                                      </p:to>
                                    </p:set>
                                    <p:animEffect transition="in" filter="fade">
                                      <p:cBhvr>
                                        <p:cTn id="18" dur="2000"/>
                                        <p:tgtEl>
                                          <p:spTgt spid="487428">
                                            <p:bg/>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7428">
                                            <p:txEl>
                                              <p:pRg st="1" end="1"/>
                                            </p:txEl>
                                          </p:spTgt>
                                        </p:tgtEl>
                                        <p:attrNameLst>
                                          <p:attrName>style.visibility</p:attrName>
                                        </p:attrNameLst>
                                      </p:cBhvr>
                                      <p:to>
                                        <p:strVal val="visible"/>
                                      </p:to>
                                    </p:set>
                                    <p:animEffect transition="in" filter="fade">
                                      <p:cBhvr>
                                        <p:cTn id="23" dur="2000"/>
                                        <p:tgtEl>
                                          <p:spTgt spid="487428">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7428">
                                            <p:txEl>
                                              <p:pRg st="2" end="2"/>
                                            </p:txEl>
                                          </p:spTgt>
                                        </p:tgtEl>
                                        <p:attrNameLst>
                                          <p:attrName>style.visibility</p:attrName>
                                        </p:attrNameLst>
                                      </p:cBhvr>
                                      <p:to>
                                        <p:strVal val="visible"/>
                                      </p:to>
                                    </p:set>
                                    <p:animEffect transition="in" filter="fade">
                                      <p:cBhvr>
                                        <p:cTn id="28" dur="2000"/>
                                        <p:tgtEl>
                                          <p:spTgt spid="487428">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7428">
                                            <p:txEl>
                                              <p:pRg st="3" end="3"/>
                                            </p:txEl>
                                          </p:spTgt>
                                        </p:tgtEl>
                                        <p:attrNameLst>
                                          <p:attrName>style.visibility</p:attrName>
                                        </p:attrNameLst>
                                      </p:cBhvr>
                                      <p:to>
                                        <p:strVal val="visible"/>
                                      </p:to>
                                    </p:set>
                                    <p:animEffect transition="in" filter="fade">
                                      <p:cBhvr>
                                        <p:cTn id="33" dur="2000"/>
                                        <p:tgtEl>
                                          <p:spTgt spid="487428">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87428">
                                            <p:txEl>
                                              <p:pRg st="4" end="4"/>
                                            </p:txEl>
                                          </p:spTgt>
                                        </p:tgtEl>
                                        <p:attrNameLst>
                                          <p:attrName>style.visibility</p:attrName>
                                        </p:attrNameLst>
                                      </p:cBhvr>
                                      <p:to>
                                        <p:strVal val="visible"/>
                                      </p:to>
                                    </p:set>
                                    <p:animEffect transition="in" filter="fade">
                                      <p:cBhvr>
                                        <p:cTn id="38" dur="2000"/>
                                        <p:tgtEl>
                                          <p:spTgt spid="487428">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87428">
                                            <p:txEl>
                                              <p:pRg st="5" end="5"/>
                                            </p:txEl>
                                          </p:spTgt>
                                        </p:tgtEl>
                                        <p:attrNameLst>
                                          <p:attrName>style.visibility</p:attrName>
                                        </p:attrNameLst>
                                      </p:cBhvr>
                                      <p:to>
                                        <p:strVal val="visible"/>
                                      </p:to>
                                    </p:set>
                                    <p:animEffect transition="in" filter="fade">
                                      <p:cBhvr>
                                        <p:cTn id="43" dur="2000"/>
                                        <p:tgtEl>
                                          <p:spTgt spid="4874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8"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Rectangle 4"/>
          <p:cNvSpPr/>
          <p:nvPr/>
        </p:nvSpPr>
        <p:spPr>
          <a:xfrm>
            <a:off x="-76200" y="-76200"/>
            <a:ext cx="9296400" cy="7010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ahoma"/>
              <a:ea typeface="Arial"/>
              <a:cs typeface="Arial"/>
            </a:endParaRPr>
          </a:p>
        </p:txBody>
      </p:sp>
      <p:sp>
        <p:nvSpPr>
          <p:cNvPr id="124933" name="Rectangle 5"/>
          <p:cNvSpPr>
            <a:spLocks noGrp="1" noChangeArrowheads="1"/>
          </p:cNvSpPr>
          <p:nvPr>
            <p:ph type="title" idx="4294967295"/>
          </p:nvPr>
        </p:nvSpPr>
        <p:spPr>
          <a:xfrm>
            <a:off x="2743200" y="536584"/>
            <a:ext cx="6400800" cy="1139825"/>
          </a:xfrm>
        </p:spPr>
        <p:txBody>
          <a:bodyPr/>
          <a:lstStyle/>
          <a:p>
            <a:pPr algn="r" eaLnBrk="1" hangingPunct="1">
              <a:defRPr/>
            </a:pPr>
            <a:r>
              <a:rPr lang="en-US" sz="4400" b="1" dirty="0">
                <a:effectLst/>
                <a:latin typeface="Tahoma" charset="0"/>
                <a:cs typeface="Arial" charset="0"/>
              </a:rPr>
              <a:t>Lament Psalms</a:t>
            </a:r>
          </a:p>
        </p:txBody>
      </p:sp>
      <p:pic>
        <p:nvPicPr>
          <p:cNvPr id="291844" name="Picture 3" descr="praise &amp; lamen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12" y="1524003"/>
            <a:ext cx="3243263" cy="455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024169"/>
      </p:ext>
    </p:extLst>
  </p:cSld>
  <p:clrMapOvr>
    <a:overrideClrMapping bg1="dk2" tx1="lt1" bg2="dk1" tx2="lt2" accent1="accent1" accent2="accent2" accent3="accent3" accent4="accent4" accent5="accent5" accent6="accent6" hlink="hlink" folHlink="folHlink"/>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4"/>
          <p:cNvSpPr>
            <a:spLocks noChangeArrowheads="1"/>
          </p:cNvSpPr>
          <p:nvPr/>
        </p:nvSpPr>
        <p:spPr bwMode="auto">
          <a:xfrm>
            <a:off x="395288" y="1303339"/>
            <a:ext cx="8280400" cy="5078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3600" b="1" dirty="0">
                <a:solidFill>
                  <a:srgbClr val="FFFFFF"/>
                </a:solidFill>
                <a:latin typeface="Arial" charset="0"/>
                <a:ea typeface="ＭＳ Ｐゴシック" charset="0"/>
                <a:cs typeface="ＭＳ Ｐゴシック" charset="0"/>
              </a:rPr>
              <a:t>"L</a:t>
            </a:r>
            <a:r>
              <a:rPr lang="en-US" sz="3200" b="1" dirty="0">
                <a:solidFill>
                  <a:srgbClr val="FFFFFF"/>
                </a:solidFill>
                <a:latin typeface="Arial" charset="0"/>
                <a:ea typeface="ＭＳ Ｐゴシック" charset="0"/>
                <a:cs typeface="ＭＳ Ｐゴシック" charset="0"/>
              </a:rPr>
              <a:t>ORD</a:t>
            </a:r>
            <a:r>
              <a:rPr lang="en-US" sz="3600" b="1" dirty="0">
                <a:solidFill>
                  <a:srgbClr val="FFFFFF"/>
                </a:solidFill>
                <a:latin typeface="Arial" charset="0"/>
                <a:ea typeface="ＭＳ Ｐゴシック" charset="0"/>
                <a:cs typeface="ＭＳ Ｐゴシック" charset="0"/>
              </a:rPr>
              <a:t>, hear my prayer! </a:t>
            </a:r>
          </a:p>
          <a:p>
            <a:pPr algn="ctr" defTabSz="914400" fontAlgn="base">
              <a:spcBef>
                <a:spcPct val="0"/>
              </a:spcBef>
              <a:spcAft>
                <a:spcPct val="0"/>
              </a:spcAft>
            </a:pPr>
            <a:r>
              <a:rPr lang="en-US" sz="3600" b="1" dirty="0">
                <a:solidFill>
                  <a:srgbClr val="FFFFFF"/>
                </a:solidFill>
                <a:latin typeface="Arial" charset="0"/>
                <a:ea typeface="ＭＳ Ｐゴシック" charset="0"/>
                <a:cs typeface="ＭＳ Ｐゴシック" charset="0"/>
              </a:rPr>
              <a:t>		 Listen to my plea! </a:t>
            </a:r>
          </a:p>
          <a:p>
            <a:pPr algn="ctr" defTabSz="914400" fontAlgn="base">
              <a:spcBef>
                <a:spcPct val="0"/>
              </a:spcBef>
              <a:spcAft>
                <a:spcPct val="0"/>
              </a:spcAft>
            </a:pPr>
            <a:r>
              <a:rPr lang="en-US" sz="3600" b="1" baseline="30000" dirty="0">
                <a:solidFill>
                  <a:srgbClr val="FFFFFF"/>
                </a:solidFill>
                <a:latin typeface="Arial" charset="0"/>
                <a:ea typeface="ＭＳ Ｐゴシック" charset="0"/>
                <a:cs typeface="ＭＳ Ｐゴシック" charset="0"/>
              </a:rPr>
              <a:t>2</a:t>
            </a:r>
            <a:r>
              <a:rPr lang="en-US" sz="3600" b="1" dirty="0">
                <a:solidFill>
                  <a:srgbClr val="FFFFFF"/>
                </a:solidFill>
                <a:latin typeface="Arial" charset="0"/>
                <a:ea typeface="ＭＳ Ｐゴシック" charset="0"/>
                <a:cs typeface="ＭＳ Ｐゴシック" charset="0"/>
              </a:rPr>
              <a:t>Don</a:t>
            </a:r>
            <a:r>
              <a:rPr lang="fr-FR" sz="3600" b="1" dirty="0">
                <a:solidFill>
                  <a:srgbClr val="FFFFFF"/>
                </a:solidFill>
                <a:latin typeface="Arial" charset="0"/>
                <a:ea typeface="ＭＳ Ｐゴシック" charset="0"/>
                <a:cs typeface="ＭＳ Ｐゴシック" charset="0"/>
              </a:rPr>
              <a:t>'</a:t>
            </a:r>
            <a:r>
              <a:rPr lang="en-US" sz="3600" b="1" dirty="0">
                <a:solidFill>
                  <a:srgbClr val="FFFFFF"/>
                </a:solidFill>
                <a:latin typeface="Arial" charset="0"/>
                <a:ea typeface="ＭＳ Ｐゴシック" charset="0"/>
                <a:cs typeface="ＭＳ Ｐゴシック" charset="0"/>
              </a:rPr>
              <a:t>t turn away from me </a:t>
            </a:r>
          </a:p>
          <a:p>
            <a:pPr algn="ctr" defTabSz="914400" fontAlgn="base">
              <a:spcBef>
                <a:spcPct val="0"/>
              </a:spcBef>
              <a:spcAft>
                <a:spcPct val="0"/>
              </a:spcAft>
            </a:pPr>
            <a:r>
              <a:rPr lang="en-US" sz="3600" b="1" dirty="0">
                <a:solidFill>
                  <a:srgbClr val="FFFFFF"/>
                </a:solidFill>
                <a:latin typeface="Arial" charset="0"/>
                <a:ea typeface="ＭＳ Ｐゴシック" charset="0"/>
                <a:cs typeface="ＭＳ Ｐゴシック" charset="0"/>
              </a:rPr>
              <a:t>		 in my time of distress. </a:t>
            </a:r>
          </a:p>
          <a:p>
            <a:pPr algn="ctr" defTabSz="914400" fontAlgn="base">
              <a:spcBef>
                <a:spcPct val="0"/>
              </a:spcBef>
              <a:spcAft>
                <a:spcPct val="0"/>
              </a:spcAft>
            </a:pPr>
            <a:r>
              <a:rPr lang="en-US" sz="3600" b="1" dirty="0">
                <a:solidFill>
                  <a:srgbClr val="FFFFFF"/>
                </a:solidFill>
                <a:latin typeface="Arial" charset="0"/>
                <a:ea typeface="ＭＳ Ｐゴシック" charset="0"/>
                <a:cs typeface="ＭＳ Ｐゴシック" charset="0"/>
              </a:rPr>
              <a:t>	 Bend down to listen, </a:t>
            </a:r>
          </a:p>
          <a:p>
            <a:pPr algn="ctr" defTabSz="914400" fontAlgn="base">
              <a:spcBef>
                <a:spcPct val="0"/>
              </a:spcBef>
              <a:spcAft>
                <a:spcPct val="0"/>
              </a:spcAft>
            </a:pPr>
            <a:r>
              <a:rPr lang="en-US" sz="3600" b="1" dirty="0">
                <a:solidFill>
                  <a:srgbClr val="FFFFFF"/>
                </a:solidFill>
                <a:latin typeface="Arial" charset="0"/>
                <a:ea typeface="ＭＳ Ｐゴシック" charset="0"/>
                <a:cs typeface="ＭＳ Ｐゴシック" charset="0"/>
              </a:rPr>
              <a:t>		 and answer me quickly when I call to you."</a:t>
            </a:r>
            <a:br>
              <a:rPr lang="en-US" sz="3600" b="1" dirty="0">
                <a:solidFill>
                  <a:srgbClr val="FFFFFF"/>
                </a:solidFill>
                <a:latin typeface="Arial" charset="0"/>
                <a:ea typeface="ＭＳ Ｐゴシック" charset="0"/>
                <a:cs typeface="ＭＳ Ｐゴシック" charset="0"/>
              </a:rPr>
            </a:br>
            <a:endParaRPr lang="en-US" sz="3600" b="1" dirty="0">
              <a:solidFill>
                <a:srgbClr val="FFFFFF"/>
              </a:solidFill>
              <a:latin typeface="Arial" charset="0"/>
              <a:ea typeface="ＭＳ Ｐゴシック" charset="0"/>
              <a:cs typeface="ＭＳ Ｐゴシック" charset="0"/>
            </a:endParaRPr>
          </a:p>
          <a:p>
            <a:pPr algn="ctr" defTabSz="914400" fontAlgn="base">
              <a:spcBef>
                <a:spcPct val="0"/>
              </a:spcBef>
              <a:spcAft>
                <a:spcPct val="0"/>
              </a:spcAft>
            </a:pPr>
            <a:r>
              <a:rPr lang="en-US" sz="3600" b="1" dirty="0">
                <a:solidFill>
                  <a:srgbClr val="FFFFFF"/>
                </a:solidFill>
                <a:latin typeface="Arial" charset="0"/>
                <a:ea typeface="ＭＳ Ｐゴシック" charset="0"/>
                <a:cs typeface="ＭＳ Ｐゴシック" charset="0"/>
              </a:rPr>
              <a:t>Psalm 102:1-2 NLT</a:t>
            </a:r>
          </a:p>
        </p:txBody>
      </p:sp>
      <p:sp>
        <p:nvSpPr>
          <p:cNvPr id="124933" name="Rectangle 5"/>
          <p:cNvSpPr>
            <a:spLocks noGrp="1" noChangeArrowheads="1"/>
          </p:cNvSpPr>
          <p:nvPr>
            <p:ph type="title" idx="4294967295"/>
          </p:nvPr>
        </p:nvSpPr>
        <p:spPr>
          <a:xfrm>
            <a:off x="457200" y="73033"/>
            <a:ext cx="8229600" cy="1139825"/>
          </a:xfrm>
        </p:spPr>
        <p:txBody>
          <a:bodyPr/>
          <a:lstStyle/>
          <a:p>
            <a:pPr eaLnBrk="1" hangingPunct="1">
              <a:defRPr/>
            </a:pPr>
            <a:r>
              <a:rPr lang="en-US" sz="4400" b="1" dirty="0">
                <a:latin typeface="Tahoma" charset="0"/>
                <a:cs typeface="Arial" charset="0"/>
              </a:rPr>
              <a:t>Lament</a:t>
            </a:r>
            <a:endParaRPr lang="en-US" b="1" dirty="0">
              <a:latin typeface="Tahoma" charset="0"/>
              <a:cs typeface="Arial" charset="0"/>
            </a:endParaRPr>
          </a:p>
        </p:txBody>
      </p:sp>
    </p:spTree>
    <p:extLst>
      <p:ext uri="{BB962C8B-B14F-4D97-AF65-F5344CB8AC3E}">
        <p14:creationId xmlns:p14="http://schemas.microsoft.com/office/powerpoint/2010/main" val="2605745966"/>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srgbClr val="FFFFFF"/>
              </a:solidFill>
              <a:latin typeface="Tahoma"/>
              <a:ea typeface="Arial"/>
              <a:cs typeface="Arial"/>
            </a:endParaRPr>
          </a:p>
        </p:txBody>
      </p:sp>
      <p:pic>
        <p:nvPicPr>
          <p:cNvPr id="6" name="Picture 5" descr="complaining wo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434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complaining ma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43400" y="7"/>
            <a:ext cx="4343400" cy="3257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complain1.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620000" y="0"/>
            <a:ext cx="1524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9" name="Rectangle 5"/>
          <p:cNvSpPr>
            <a:spLocks noGrp="1" noChangeArrowheads="1"/>
          </p:cNvSpPr>
          <p:nvPr>
            <p:ph type="title" idx="4294967295"/>
          </p:nvPr>
        </p:nvSpPr>
        <p:spPr>
          <a:xfrm>
            <a:off x="0" y="3810000"/>
            <a:ext cx="9144000" cy="9144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a:effectLst/>
                <a:latin typeface="Tahoma" charset="0"/>
              </a:rPr>
              <a:t>When Can We Complain?</a:t>
            </a:r>
          </a:p>
        </p:txBody>
      </p:sp>
      <p:sp>
        <p:nvSpPr>
          <p:cNvPr id="5" name="Rectangle 5"/>
          <p:cNvSpPr txBox="1">
            <a:spLocks noChangeArrowheads="1"/>
          </p:cNvSpPr>
          <p:nvPr/>
        </p:nvSpPr>
        <p:spPr bwMode="auto">
          <a:xfrm>
            <a:off x="2590800" y="4572000"/>
            <a:ext cx="3810000" cy="2286000"/>
          </a:xfrm>
          <a:prstGeom prst="rect">
            <a:avLst/>
          </a:prstGeom>
          <a:noFill/>
          <a:ln w="9525">
            <a:noFill/>
            <a:miter lim="800000"/>
            <a:headEnd/>
            <a:tailEnd/>
          </a:ln>
          <a:effectLst/>
        </p:spPr>
        <p:txBody>
          <a:bodyPr anchor="ctr" anchorCtr="1"/>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defTabSz="914400" eaLnBrk="1" fontAlgn="base" hangingPunct="1">
              <a:spcBef>
                <a:spcPct val="0"/>
              </a:spcBef>
              <a:spcAft>
                <a:spcPct val="0"/>
              </a:spcAft>
              <a:defRPr/>
            </a:pPr>
            <a:r>
              <a:rPr lang="en-US" sz="3200" b="1">
                <a:solidFill>
                  <a:srgbClr val="FFFFCC"/>
                </a:solidFill>
                <a:effectLst>
                  <a:outerShdw blurRad="38100" dist="38100" dir="2700000" algn="tl">
                    <a:srgbClr val="000000"/>
                  </a:outerShdw>
                </a:effectLst>
              </a:rPr>
              <a:t>Legitimate complaining is to the one who can solve the problem!</a:t>
            </a:r>
          </a:p>
        </p:txBody>
      </p:sp>
      <p:pic>
        <p:nvPicPr>
          <p:cNvPr id="9" name="Picture 8" descr="complaining to peopl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5029203"/>
            <a:ext cx="2660650" cy="176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overwhelmed woman.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29400" y="5016503"/>
            <a:ext cx="2514600"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4"/>
          <p:cNvSpPr>
            <a:spLocks noChangeArrowheads="1"/>
          </p:cNvSpPr>
          <p:nvPr/>
        </p:nvSpPr>
        <p:spPr bwMode="auto">
          <a:xfrm>
            <a:off x="533400" y="2055821"/>
            <a:ext cx="3429000" cy="1754327"/>
          </a:xfrm>
          <a:prstGeom prst="rect">
            <a:avLst/>
          </a:prstGeom>
          <a:solidFill>
            <a:schemeClr val="accent6">
              <a:lumMod val="85000"/>
              <a:lumOff val="15000"/>
            </a:schemeClr>
          </a:solidFill>
          <a:ln w="38100" cap="flat" cmpd="sng" algn="ctr">
            <a:solidFill>
              <a:srgbClr val="FFFFFF"/>
            </a:solidFill>
            <a:prstDash val="solid"/>
            <a:miter lim="800000"/>
            <a:headEnd type="none" w="med" len="med"/>
            <a:tailEnd type="none" w="med" len="med"/>
          </a:ln>
        </p:spPr>
        <p:txBody>
          <a:bodyPr>
            <a:spAutoFit/>
          </a:bodyPr>
          <a:lstStyle/>
          <a:p>
            <a:pPr algn="ctr" defTabSz="914400" fontAlgn="base">
              <a:spcBef>
                <a:spcPct val="0"/>
              </a:spcBef>
              <a:spcAft>
                <a:spcPct val="0"/>
              </a:spcAft>
              <a:defRPr/>
            </a:pPr>
            <a:r>
              <a:rPr lang="en-US" sz="3600" b="1" u="sng" dirty="0">
                <a:solidFill>
                  <a:srgbClr val="FFFFFF"/>
                </a:solidFill>
                <a:latin typeface="Arial" charset="0"/>
                <a:ea typeface="Arial" charset="0"/>
                <a:cs typeface="Arial" charset="0"/>
              </a:rPr>
              <a:t>Numbers:</a:t>
            </a:r>
          </a:p>
          <a:p>
            <a:pPr algn="ctr" defTabSz="914400" fontAlgn="base">
              <a:spcBef>
                <a:spcPct val="0"/>
              </a:spcBef>
              <a:spcAft>
                <a:spcPct val="0"/>
              </a:spcAft>
              <a:defRPr/>
            </a:pPr>
            <a:r>
              <a:rPr lang="en-US" sz="3600" b="1" dirty="0">
                <a:solidFill>
                  <a:srgbClr val="FFFFFF"/>
                </a:solidFill>
                <a:latin typeface="Arial" charset="0"/>
                <a:ea typeface="Arial" charset="0"/>
                <a:cs typeface="Arial" charset="0"/>
              </a:rPr>
              <a:t>Complaining </a:t>
            </a:r>
            <a:r>
              <a:rPr lang="en-US" sz="3600" b="1" dirty="0">
                <a:solidFill>
                  <a:srgbClr val="FFFF00"/>
                </a:solidFill>
                <a:latin typeface="Arial" charset="0"/>
                <a:ea typeface="Arial" charset="0"/>
                <a:cs typeface="Arial" charset="0"/>
              </a:rPr>
              <a:t>Judged</a:t>
            </a:r>
          </a:p>
        </p:txBody>
      </p:sp>
      <p:sp>
        <p:nvSpPr>
          <p:cNvPr id="4" name="Rectangle 4"/>
          <p:cNvSpPr>
            <a:spLocks noChangeArrowheads="1"/>
          </p:cNvSpPr>
          <p:nvPr/>
        </p:nvSpPr>
        <p:spPr bwMode="auto">
          <a:xfrm>
            <a:off x="4724400" y="2055821"/>
            <a:ext cx="3429000" cy="1754327"/>
          </a:xfrm>
          <a:prstGeom prst="rect">
            <a:avLst/>
          </a:prstGeom>
          <a:solidFill>
            <a:schemeClr val="accent6">
              <a:lumMod val="85000"/>
              <a:lumOff val="15000"/>
            </a:schemeClr>
          </a:solidFill>
          <a:ln w="38100" cap="flat" cmpd="sng" algn="ctr">
            <a:solidFill>
              <a:srgbClr val="FFFFFF"/>
            </a:solidFill>
            <a:prstDash val="solid"/>
            <a:miter lim="800000"/>
            <a:headEnd type="none" w="med" len="med"/>
            <a:tailEnd type="none" w="med" len="med"/>
          </a:ln>
        </p:spPr>
        <p:txBody>
          <a:bodyPr>
            <a:spAutoFit/>
          </a:bodyPr>
          <a:lstStyle/>
          <a:p>
            <a:pPr algn="ctr" defTabSz="914400" fontAlgn="base">
              <a:spcBef>
                <a:spcPct val="0"/>
              </a:spcBef>
              <a:spcAft>
                <a:spcPct val="0"/>
              </a:spcAft>
              <a:defRPr/>
            </a:pPr>
            <a:r>
              <a:rPr lang="en-US" sz="3600" b="1" u="sng" dirty="0">
                <a:solidFill>
                  <a:srgbClr val="FFFFFF"/>
                </a:solidFill>
                <a:latin typeface="Arial" charset="0"/>
                <a:ea typeface="Arial" charset="0"/>
                <a:cs typeface="Arial" charset="0"/>
              </a:rPr>
              <a:t>Psalms:</a:t>
            </a:r>
          </a:p>
          <a:p>
            <a:pPr algn="ctr" defTabSz="914400" fontAlgn="base">
              <a:spcBef>
                <a:spcPct val="0"/>
              </a:spcBef>
              <a:spcAft>
                <a:spcPct val="0"/>
              </a:spcAft>
              <a:defRPr/>
            </a:pPr>
            <a:r>
              <a:rPr lang="en-US" sz="3600" b="1" dirty="0">
                <a:solidFill>
                  <a:srgbClr val="FFFFFF"/>
                </a:solidFill>
                <a:latin typeface="Arial" charset="0"/>
                <a:ea typeface="Arial" charset="0"/>
                <a:cs typeface="Arial" charset="0"/>
              </a:rPr>
              <a:t>Complaining </a:t>
            </a:r>
            <a:r>
              <a:rPr lang="en-US" sz="3600" b="1" dirty="0">
                <a:solidFill>
                  <a:srgbClr val="FFFF00"/>
                </a:solidFill>
                <a:latin typeface="Arial" charset="0"/>
                <a:ea typeface="Arial" charset="0"/>
                <a:cs typeface="Arial" charset="0"/>
              </a:rPr>
              <a:t>Allowed</a:t>
            </a:r>
          </a:p>
        </p:txBody>
      </p:sp>
    </p:spTree>
    <p:extLst>
      <p:ext uri="{BB962C8B-B14F-4D97-AF65-F5344CB8AC3E}">
        <p14:creationId xmlns:p14="http://schemas.microsoft.com/office/powerpoint/2010/main" val="35959356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112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nodeType="afterGroup">
                            <p:stCondLst>
                              <p:cond delay="0"/>
                            </p:stCondLst>
                            <p:childTnLst>
                              <p:par>
                                <p:cTn id="30" presetID="1"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1122" grpId="0" animBg="1"/>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3" descr="cry to god seeking-go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0" name="Rectangle 4"/>
          <p:cNvSpPr>
            <a:spLocks noChangeArrowheads="1"/>
          </p:cNvSpPr>
          <p:nvPr/>
        </p:nvSpPr>
        <p:spPr bwMode="auto">
          <a:xfrm>
            <a:off x="0" y="1447810"/>
            <a:ext cx="9144000" cy="4955203"/>
          </a:xfrm>
          <a:prstGeom prst="rect">
            <a:avLst/>
          </a:prstGeom>
          <a:noFill/>
          <a:ln w="9525">
            <a:noFill/>
            <a:miter lim="800000"/>
            <a:headEnd/>
            <a:tailEnd/>
          </a:ln>
        </p:spPr>
        <p:txBody>
          <a:bodyPr wrap="square">
            <a:spAutoFit/>
          </a:bodyPr>
          <a:lstStyle/>
          <a:p>
            <a:pPr algn="ctr" defTabSz="914400" fontAlgn="base">
              <a:spcBef>
                <a:spcPct val="0"/>
              </a:spcBef>
              <a:spcAft>
                <a:spcPct val="0"/>
              </a:spcAft>
              <a:defRPr/>
            </a:pPr>
            <a:r>
              <a:rPr lang="en-US" sz="4000" b="1" dirty="0">
                <a:solidFill>
                  <a:srgbClr val="FFFFFF"/>
                </a:solidFill>
                <a:effectLst>
                  <a:glow rad="190500">
                    <a:srgbClr val="000000">
                      <a:alpha val="75000"/>
                    </a:srgbClr>
                  </a:glow>
                </a:effectLst>
                <a:latin typeface="Arial" charset="0"/>
                <a:ea typeface="Arial" charset="0"/>
                <a:cs typeface="Arial" charset="0"/>
              </a:rPr>
              <a:t>"Hear my prayer, O L</a:t>
            </a:r>
            <a:r>
              <a:rPr lang="en-US" sz="3600" b="1" dirty="0">
                <a:solidFill>
                  <a:srgbClr val="FFFFFF"/>
                </a:solidFill>
                <a:effectLst>
                  <a:glow rad="190500">
                    <a:srgbClr val="000000">
                      <a:alpha val="75000"/>
                    </a:srgbClr>
                  </a:glow>
                </a:effectLst>
                <a:latin typeface="Arial" charset="0"/>
                <a:ea typeface="Arial" charset="0"/>
                <a:cs typeface="Arial" charset="0"/>
              </a:rPr>
              <a:t>ORD</a:t>
            </a:r>
            <a:r>
              <a:rPr lang="en-US" sz="4000" b="1" dirty="0">
                <a:solidFill>
                  <a:srgbClr val="FFFFFF"/>
                </a:solidFill>
                <a:effectLst>
                  <a:glow rad="190500">
                    <a:srgbClr val="000000">
                      <a:alpha val="75000"/>
                    </a:srgbClr>
                  </a:glow>
                </a:effectLst>
                <a:latin typeface="Arial" charset="0"/>
                <a:ea typeface="Arial" charset="0"/>
                <a:cs typeface="Arial" charset="0"/>
              </a:rPr>
              <a:t>; </a:t>
            </a:r>
            <a:br>
              <a:rPr lang="en-US" sz="4000" b="1" dirty="0">
                <a:solidFill>
                  <a:srgbClr val="FFFFFF"/>
                </a:solidFill>
                <a:effectLst>
                  <a:glow rad="190500">
                    <a:srgbClr val="000000">
                      <a:alpha val="75000"/>
                    </a:srgbClr>
                  </a:glow>
                </a:effectLst>
                <a:latin typeface="Arial" charset="0"/>
                <a:ea typeface="Arial" charset="0"/>
                <a:cs typeface="Arial" charset="0"/>
              </a:rPr>
            </a:br>
            <a:r>
              <a:rPr lang="en-US" sz="4000" b="1" dirty="0">
                <a:solidFill>
                  <a:srgbClr val="FFFFFF"/>
                </a:solidFill>
                <a:effectLst>
                  <a:glow rad="190500">
                    <a:srgbClr val="000000">
                      <a:alpha val="75000"/>
                    </a:srgbClr>
                  </a:glow>
                </a:effectLst>
                <a:latin typeface="Arial" charset="0"/>
                <a:ea typeface="Arial" charset="0"/>
                <a:cs typeface="Arial" charset="0"/>
              </a:rPr>
              <a:t>let my cry for help come to you. </a:t>
            </a:r>
          </a:p>
          <a:p>
            <a:pPr algn="ctr" defTabSz="914400" fontAlgn="base">
              <a:spcBef>
                <a:spcPct val="0"/>
              </a:spcBef>
              <a:spcAft>
                <a:spcPct val="0"/>
              </a:spcAft>
              <a:defRPr/>
            </a:pPr>
            <a:r>
              <a:rPr lang="en-US" sz="4000" b="1" dirty="0">
                <a:solidFill>
                  <a:srgbClr val="FFFFFF"/>
                </a:solidFill>
                <a:effectLst>
                  <a:glow rad="190500">
                    <a:srgbClr val="000000">
                      <a:alpha val="75000"/>
                    </a:srgbClr>
                  </a:glow>
                </a:effectLst>
                <a:latin typeface="Arial" charset="0"/>
                <a:ea typeface="Arial" charset="0"/>
                <a:cs typeface="Arial" charset="0"/>
              </a:rPr>
              <a:t>Do not hide your face from me </a:t>
            </a:r>
            <a:br>
              <a:rPr lang="en-US" sz="4000" b="1" dirty="0">
                <a:solidFill>
                  <a:srgbClr val="FFFFFF"/>
                </a:solidFill>
                <a:effectLst>
                  <a:glow rad="190500">
                    <a:srgbClr val="000000">
                      <a:alpha val="75000"/>
                    </a:srgbClr>
                  </a:glow>
                </a:effectLst>
                <a:latin typeface="Arial" charset="0"/>
                <a:ea typeface="Arial" charset="0"/>
                <a:cs typeface="Arial" charset="0"/>
              </a:rPr>
            </a:br>
            <a:r>
              <a:rPr lang="en-US" sz="4000" b="1" dirty="0">
                <a:solidFill>
                  <a:srgbClr val="FFFFFF"/>
                </a:solidFill>
                <a:effectLst>
                  <a:glow rad="190500">
                    <a:srgbClr val="000000">
                      <a:alpha val="75000"/>
                    </a:srgbClr>
                  </a:glow>
                </a:effectLst>
                <a:latin typeface="Arial" charset="0"/>
                <a:ea typeface="Arial" charset="0"/>
                <a:cs typeface="Arial" charset="0"/>
              </a:rPr>
              <a:t>when I am in distress. </a:t>
            </a:r>
          </a:p>
          <a:p>
            <a:pPr algn="ctr" defTabSz="914400" fontAlgn="base">
              <a:spcBef>
                <a:spcPct val="0"/>
              </a:spcBef>
              <a:spcAft>
                <a:spcPct val="0"/>
              </a:spcAft>
              <a:defRPr/>
            </a:pPr>
            <a:r>
              <a:rPr lang="en-US" sz="4000" b="1" dirty="0">
                <a:solidFill>
                  <a:srgbClr val="FFFFFF"/>
                </a:solidFill>
                <a:effectLst>
                  <a:glow rad="190500">
                    <a:srgbClr val="000000">
                      <a:alpha val="75000"/>
                    </a:srgbClr>
                  </a:glow>
                </a:effectLst>
                <a:latin typeface="Arial" charset="0"/>
                <a:ea typeface="Arial" charset="0"/>
                <a:cs typeface="Arial" charset="0"/>
              </a:rPr>
              <a:t>Turn your ear to me; </a:t>
            </a:r>
            <a:br>
              <a:rPr lang="en-US" sz="4000" b="1" dirty="0">
                <a:solidFill>
                  <a:srgbClr val="FFFFFF"/>
                </a:solidFill>
                <a:effectLst>
                  <a:glow rad="190500">
                    <a:srgbClr val="000000">
                      <a:alpha val="75000"/>
                    </a:srgbClr>
                  </a:glow>
                </a:effectLst>
                <a:latin typeface="Arial" charset="0"/>
                <a:ea typeface="Arial" charset="0"/>
                <a:cs typeface="Arial" charset="0"/>
              </a:rPr>
            </a:br>
            <a:r>
              <a:rPr lang="en-US" sz="4000" b="1" dirty="0">
                <a:solidFill>
                  <a:srgbClr val="FFFFFF"/>
                </a:solidFill>
                <a:effectLst>
                  <a:glow rad="190500">
                    <a:srgbClr val="000000">
                      <a:alpha val="75000"/>
                    </a:srgbClr>
                  </a:glow>
                </a:effectLst>
                <a:latin typeface="Arial" charset="0"/>
                <a:ea typeface="Arial" charset="0"/>
                <a:cs typeface="Arial" charset="0"/>
              </a:rPr>
              <a:t>when I call, answer me quickly."</a:t>
            </a:r>
          </a:p>
          <a:p>
            <a:pPr algn="ctr" defTabSz="914400" fontAlgn="base">
              <a:spcBef>
                <a:spcPct val="0"/>
              </a:spcBef>
              <a:spcAft>
                <a:spcPct val="0"/>
              </a:spcAft>
              <a:defRPr/>
            </a:pPr>
            <a:endParaRPr lang="en-US" sz="4000" b="1" dirty="0">
              <a:solidFill>
                <a:srgbClr val="FFFFFF"/>
              </a:solidFill>
              <a:effectLst>
                <a:glow rad="190500">
                  <a:srgbClr val="000000">
                    <a:alpha val="75000"/>
                  </a:srgbClr>
                </a:glow>
              </a:effectLst>
              <a:latin typeface="Arial" charset="0"/>
              <a:ea typeface="Arial" charset="0"/>
              <a:cs typeface="Arial" charset="0"/>
            </a:endParaRPr>
          </a:p>
          <a:p>
            <a:pPr algn="ctr" defTabSz="914400" fontAlgn="base">
              <a:spcBef>
                <a:spcPct val="0"/>
              </a:spcBef>
              <a:spcAft>
                <a:spcPct val="0"/>
              </a:spcAft>
              <a:defRPr/>
            </a:pPr>
            <a:r>
              <a:rPr lang="en-US" sz="3600" b="1" dirty="0">
                <a:solidFill>
                  <a:srgbClr val="FFFFFF"/>
                </a:solidFill>
                <a:effectLst>
                  <a:glow rad="190500">
                    <a:srgbClr val="000000">
                      <a:alpha val="75000"/>
                    </a:srgbClr>
                  </a:glow>
                </a:effectLst>
                <a:latin typeface="Arial" charset="0"/>
                <a:ea typeface="Arial" charset="0"/>
                <a:cs typeface="Arial" charset="0"/>
              </a:rPr>
              <a:t>Psalm 102:1-2</a:t>
            </a:r>
          </a:p>
        </p:txBody>
      </p:sp>
      <p:sp>
        <p:nvSpPr>
          <p:cNvPr id="125957" name="Rectangle 5"/>
          <p:cNvSpPr>
            <a:spLocks noGrp="1" noChangeArrowheads="1"/>
          </p:cNvSpPr>
          <p:nvPr>
            <p:ph type="title" idx="4294967295"/>
          </p:nvPr>
        </p:nvSpPr>
        <p:spPr>
          <a:xfrm>
            <a:off x="0" y="-27384"/>
            <a:ext cx="9144000" cy="760504"/>
          </a:xfrm>
          <a:solidFill>
            <a:srgbClr val="000000"/>
          </a:solidFill>
        </p:spPr>
        <p:txBody>
          <a:bodyPr/>
          <a:lstStyle/>
          <a:p>
            <a:pPr eaLnBrk="1" hangingPunct="1">
              <a:defRPr/>
            </a:pPr>
            <a:r>
              <a:rPr lang="en-US" sz="4400" b="1">
                <a:solidFill>
                  <a:srgbClr val="FFFFFF"/>
                </a:solidFill>
                <a:latin typeface="Arial"/>
                <a:cs typeface="Arial"/>
              </a:rPr>
              <a:t>Lament to God Alone</a:t>
            </a:r>
          </a:p>
        </p:txBody>
      </p:sp>
    </p:spTree>
    <p:extLst>
      <p:ext uri="{BB962C8B-B14F-4D97-AF65-F5344CB8AC3E}">
        <p14:creationId xmlns:p14="http://schemas.microsoft.com/office/powerpoint/2010/main" val="183188678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7" descr="song of tru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44000" cy="6877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2" name="Rectangle 4"/>
          <p:cNvSpPr>
            <a:spLocks noChangeArrowheads="1"/>
          </p:cNvSpPr>
          <p:nvPr/>
        </p:nvSpPr>
        <p:spPr bwMode="auto">
          <a:xfrm>
            <a:off x="0" y="1371600"/>
            <a:ext cx="3810000" cy="2862322"/>
          </a:xfrm>
          <a:prstGeom prst="rect">
            <a:avLst/>
          </a:prstGeom>
          <a:noFill/>
          <a:ln w="9525">
            <a:noFill/>
            <a:miter lim="800000"/>
            <a:headEnd/>
            <a:tailEnd/>
          </a:ln>
        </p:spPr>
        <p:txBody>
          <a:bodyPr>
            <a:spAutoFit/>
          </a:bodyPr>
          <a:lstStyle/>
          <a:p>
            <a:pPr algn="ctr" defTabSz="914400" fontAlgn="base">
              <a:spcBef>
                <a:spcPct val="0"/>
              </a:spcBef>
              <a:spcAft>
                <a:spcPct val="0"/>
              </a:spcAft>
              <a:defRPr/>
            </a:pPr>
            <a:r>
              <a:rPr lang="en-US" sz="3600" b="1" dirty="0">
                <a:solidFill>
                  <a:srgbClr val="100D00"/>
                </a:solidFill>
                <a:effectLst>
                  <a:glow rad="203200">
                    <a:srgbClr val="FFFFFF">
                      <a:alpha val="75000"/>
                    </a:srgbClr>
                  </a:glow>
                </a:effectLst>
                <a:latin typeface="Arial" charset="0"/>
                <a:ea typeface="Arial" charset="0"/>
                <a:cs typeface="Arial" charset="0"/>
              </a:rPr>
              <a:t>These lament psalms have extended confidence sections</a:t>
            </a:r>
          </a:p>
        </p:txBody>
      </p:sp>
      <p:sp>
        <p:nvSpPr>
          <p:cNvPr id="124933" name="Rectangle 5"/>
          <p:cNvSpPr>
            <a:spLocks noGrp="1" noChangeArrowheads="1"/>
          </p:cNvSpPr>
          <p:nvPr>
            <p:ph type="title" idx="4294967295"/>
          </p:nvPr>
        </p:nvSpPr>
        <p:spPr>
          <a:xfrm>
            <a:off x="1752600" y="125413"/>
            <a:ext cx="5791200" cy="941387"/>
          </a:xfrm>
          <a:solidFill>
            <a:srgbClr val="100D00"/>
          </a:solidFill>
        </p:spPr>
        <p:txBody>
          <a:bodyPr/>
          <a:lstStyle/>
          <a:p>
            <a:pPr eaLnBrk="1" hangingPunct="1">
              <a:defRPr/>
            </a:pPr>
            <a:r>
              <a:rPr lang="en-US" b="1">
                <a:latin typeface="Tahoma" charset="0"/>
                <a:cs typeface="Arial" charset="0"/>
              </a:rPr>
              <a:t>Songs of Trust</a:t>
            </a:r>
          </a:p>
        </p:txBody>
      </p:sp>
      <p:sp>
        <p:nvSpPr>
          <p:cNvPr id="302084" name="Text Box 7"/>
          <p:cNvSpPr txBox="1">
            <a:spLocks noChangeArrowheads="1"/>
          </p:cNvSpPr>
          <p:nvPr/>
        </p:nvSpPr>
        <p:spPr bwMode="auto">
          <a:xfrm>
            <a:off x="8001001" y="8"/>
            <a:ext cx="8122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100D00"/>
                </a:solidFill>
              </a:rPr>
              <a:t>P 31</a:t>
            </a:r>
          </a:p>
        </p:txBody>
      </p:sp>
    </p:spTree>
    <p:extLst>
      <p:ext uri="{BB962C8B-B14F-4D97-AF65-F5344CB8AC3E}">
        <p14:creationId xmlns:p14="http://schemas.microsoft.com/office/powerpoint/2010/main" val="3587334553"/>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5" name="Rectangle 3"/>
          <p:cNvSpPr>
            <a:spLocks noGrp="1" noChangeArrowheads="1"/>
          </p:cNvSpPr>
          <p:nvPr>
            <p:ph type="title" idx="4294967295"/>
          </p:nvPr>
        </p:nvSpPr>
        <p:spPr>
          <a:xfrm>
            <a:off x="-36513" y="76200"/>
            <a:ext cx="9155113" cy="914400"/>
          </a:xfrm>
          <a:effectLst>
            <a:outerShdw blurRad="63500" dist="107763" dir="2700000" algn="ctr" rotWithShape="0">
              <a:srgbClr val="000000">
                <a:alpha val="74998"/>
              </a:srgbClr>
            </a:outerShdw>
          </a:effectLst>
        </p:spPr>
        <p:txBody>
          <a:bodyPr/>
          <a:lstStyle/>
          <a:p>
            <a:pPr eaLnBrk="1" hangingPunct="1">
              <a:defRPr/>
            </a:pPr>
            <a:r>
              <a:rPr lang="en-US" sz="4800" b="1" dirty="0">
                <a:solidFill>
                  <a:schemeClr val="bg1"/>
                </a:solidFill>
                <a:latin typeface="Aramis Regular" charset="0"/>
                <a:cs typeface="ＭＳ Ｐゴシック" charset="0"/>
              </a:rPr>
              <a:t>Psalm 23 is a Song of Trust</a:t>
            </a:r>
            <a:endParaRPr lang="en-US" sz="3600" dirty="0">
              <a:latin typeface="Arial" charset="0"/>
              <a:cs typeface="ＭＳ Ｐゴシック" charset="0"/>
            </a:endParaRPr>
          </a:p>
        </p:txBody>
      </p:sp>
      <p:sp>
        <p:nvSpPr>
          <p:cNvPr id="428036" name="Text Box 4"/>
          <p:cNvSpPr txBox="1">
            <a:spLocks noChangeArrowheads="1"/>
          </p:cNvSpPr>
          <p:nvPr/>
        </p:nvSpPr>
        <p:spPr bwMode="auto">
          <a:xfrm>
            <a:off x="200212" y="1141793"/>
            <a:ext cx="8704729" cy="526298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fontAlgn="base">
              <a:spcBef>
                <a:spcPct val="0"/>
              </a:spcBef>
              <a:spcAft>
                <a:spcPct val="0"/>
              </a:spcAft>
              <a:defRPr/>
            </a:pPr>
            <a:r>
              <a:rPr lang="en-US" sz="2800" b="1" baseline="30000" dirty="0">
                <a:solidFill>
                  <a:srgbClr val="FFFFFF"/>
                </a:solidFill>
                <a:cs typeface="ＭＳ Ｐゴシック" charset="0"/>
              </a:rPr>
              <a:t>1</a:t>
            </a:r>
            <a:r>
              <a:rPr lang="en-US" sz="2800" b="1" dirty="0">
                <a:solidFill>
                  <a:srgbClr val="FFFFFF"/>
                </a:solidFill>
                <a:cs typeface="ＭＳ Ｐゴシック" charset="0"/>
              </a:rPr>
              <a:t>The L</a:t>
            </a:r>
            <a:r>
              <a:rPr lang="en-US" b="1" dirty="0">
                <a:solidFill>
                  <a:srgbClr val="FFFFFF"/>
                </a:solidFill>
                <a:cs typeface="ＭＳ Ｐゴシック" charset="0"/>
              </a:rPr>
              <a:t>ORD</a:t>
            </a:r>
            <a:r>
              <a:rPr lang="en-US" sz="2800" b="1" dirty="0">
                <a:solidFill>
                  <a:srgbClr val="FFFFFF"/>
                </a:solidFill>
                <a:cs typeface="ＭＳ Ｐゴシック" charset="0"/>
              </a:rPr>
              <a:t> is my shepherd, I shall not be in want.  </a:t>
            </a:r>
            <a:r>
              <a:rPr lang="en-US" sz="2800" b="1" baseline="30000" dirty="0">
                <a:solidFill>
                  <a:srgbClr val="FFFFFF"/>
                </a:solidFill>
                <a:cs typeface="ＭＳ Ｐゴシック" charset="0"/>
              </a:rPr>
              <a:t>2</a:t>
            </a:r>
            <a:r>
              <a:rPr lang="en-US" sz="2800" b="1" dirty="0">
                <a:solidFill>
                  <a:srgbClr val="FFFFFF"/>
                </a:solidFill>
                <a:cs typeface="ＭＳ Ｐゴシック" charset="0"/>
              </a:rPr>
              <a:t>He makes me lie down in green pastures, he leads me beside quiet waters,  </a:t>
            </a:r>
            <a:r>
              <a:rPr lang="en-US" sz="2800" b="1" baseline="30000" dirty="0">
                <a:solidFill>
                  <a:srgbClr val="FFFFFF"/>
                </a:solidFill>
                <a:cs typeface="ＭＳ Ｐゴシック" charset="0"/>
              </a:rPr>
              <a:t>3</a:t>
            </a:r>
            <a:r>
              <a:rPr lang="en-US" sz="2800" b="1" dirty="0">
                <a:solidFill>
                  <a:srgbClr val="FFFFFF"/>
                </a:solidFill>
                <a:cs typeface="ＭＳ Ｐゴシック" charset="0"/>
              </a:rPr>
              <a:t>he restores my soul. He guides me in paths of righteousness for his name</a:t>
            </a:r>
            <a:r>
              <a:rPr lang="fr-FR" sz="2800" b="1" dirty="0">
                <a:solidFill>
                  <a:srgbClr val="FFFFFF"/>
                </a:solidFill>
                <a:cs typeface="ＭＳ Ｐゴシック" charset="0"/>
              </a:rPr>
              <a:t>'</a:t>
            </a:r>
            <a:r>
              <a:rPr lang="en-US" sz="2800" b="1" dirty="0">
                <a:solidFill>
                  <a:srgbClr val="FFFFFF"/>
                </a:solidFill>
                <a:cs typeface="ＭＳ Ｐゴシック" charset="0"/>
              </a:rPr>
              <a:t>s sake.  </a:t>
            </a:r>
            <a:r>
              <a:rPr lang="en-US" sz="2800" b="1" baseline="30000" dirty="0">
                <a:solidFill>
                  <a:srgbClr val="FFFFFF"/>
                </a:solidFill>
                <a:cs typeface="ＭＳ Ｐゴシック" charset="0"/>
              </a:rPr>
              <a:t>4</a:t>
            </a:r>
            <a:r>
              <a:rPr lang="en-US" sz="2800" b="1" dirty="0">
                <a:solidFill>
                  <a:srgbClr val="FFFFFF"/>
                </a:solidFill>
                <a:cs typeface="ＭＳ Ｐゴシック" charset="0"/>
              </a:rPr>
              <a:t>Even though I walk through the valley of the shadow of death, I will fear no evil, for you are with me; your rod and your staff, they comfort me.  </a:t>
            </a:r>
            <a:r>
              <a:rPr lang="en-US" sz="2800" b="1" baseline="30000" dirty="0">
                <a:solidFill>
                  <a:srgbClr val="FFFFFF"/>
                </a:solidFill>
                <a:cs typeface="ＭＳ Ｐゴシック" charset="0"/>
              </a:rPr>
              <a:t>5</a:t>
            </a:r>
            <a:r>
              <a:rPr lang="en-US" sz="2800" b="1" dirty="0">
                <a:solidFill>
                  <a:srgbClr val="FFFFFF"/>
                </a:solidFill>
                <a:cs typeface="ＭＳ Ｐゴシック" charset="0"/>
              </a:rPr>
              <a:t>You prepare a table before me in the presence of my enemies. You anoint my head with oil; my cup overflows.  </a:t>
            </a:r>
            <a:r>
              <a:rPr lang="en-US" sz="2800" b="1" baseline="30000" dirty="0">
                <a:solidFill>
                  <a:srgbClr val="FFFFFF"/>
                </a:solidFill>
                <a:cs typeface="ＭＳ Ｐゴシック" charset="0"/>
              </a:rPr>
              <a:t>6</a:t>
            </a:r>
            <a:r>
              <a:rPr lang="en-US" sz="2800" b="1" dirty="0">
                <a:solidFill>
                  <a:srgbClr val="FFFFFF"/>
                </a:solidFill>
                <a:cs typeface="ＭＳ Ｐゴシック" charset="0"/>
              </a:rPr>
              <a:t>Surely goodness and love will follow me all the days of my life, and I will dwell in the house of the L</a:t>
            </a:r>
            <a:r>
              <a:rPr lang="en-US" b="1" dirty="0">
                <a:solidFill>
                  <a:srgbClr val="FFFFFF"/>
                </a:solidFill>
                <a:cs typeface="ＭＳ Ｐゴシック" charset="0"/>
              </a:rPr>
              <a:t>ORD</a:t>
            </a:r>
            <a:r>
              <a:rPr lang="en-US" sz="2800" b="1" dirty="0">
                <a:solidFill>
                  <a:srgbClr val="FFFFFF"/>
                </a:solidFill>
                <a:cs typeface="ＭＳ Ｐゴシック" charset="0"/>
              </a:rPr>
              <a:t> forever. </a:t>
            </a:r>
            <a:endParaRPr lang="en-US" dirty="0">
              <a:solidFill>
                <a:srgbClr val="000000"/>
              </a:solidFill>
              <a:cs typeface="ＭＳ Ｐゴシック" charset="0"/>
            </a:endParaRPr>
          </a:p>
        </p:txBody>
      </p:sp>
    </p:spTree>
    <p:extLst>
      <p:ext uri="{BB962C8B-B14F-4D97-AF65-F5344CB8AC3E}">
        <p14:creationId xmlns:p14="http://schemas.microsoft.com/office/powerpoint/2010/main" val="2541500394"/>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3" name="Rectangle 3"/>
          <p:cNvSpPr>
            <a:spLocks noGrp="1" noChangeArrowheads="1"/>
          </p:cNvSpPr>
          <p:nvPr>
            <p:ph type="body" idx="1"/>
          </p:nvPr>
        </p:nvSpPr>
        <p:spPr>
          <a:xfrm>
            <a:off x="1143000" y="1265237"/>
            <a:ext cx="2743200" cy="4525963"/>
          </a:xfrm>
        </p:spPr>
        <p:txBody>
          <a:bodyPr/>
          <a:lstStyle/>
          <a:p>
            <a:pPr eaLnBrk="1" hangingPunct="1">
              <a:lnSpc>
                <a:spcPct val="90000"/>
              </a:lnSpc>
            </a:pPr>
            <a:r>
              <a:rPr lang="en-US">
                <a:solidFill>
                  <a:srgbClr val="E7ECFD"/>
                </a:solidFill>
                <a:latin typeface="Arial" charset="0"/>
              </a:rPr>
              <a:t>Hymn</a:t>
            </a:r>
          </a:p>
          <a:p>
            <a:pPr eaLnBrk="1" hangingPunct="1">
              <a:lnSpc>
                <a:spcPct val="90000"/>
              </a:lnSpc>
            </a:pPr>
            <a:r>
              <a:rPr lang="en-US" b="1">
                <a:solidFill>
                  <a:srgbClr val="E7ECFD"/>
                </a:solidFill>
                <a:latin typeface="Arial" charset="0"/>
              </a:rPr>
              <a:t>Penitential</a:t>
            </a:r>
          </a:p>
          <a:p>
            <a:pPr eaLnBrk="1" hangingPunct="1">
              <a:lnSpc>
                <a:spcPct val="90000"/>
              </a:lnSpc>
            </a:pPr>
            <a:r>
              <a:rPr lang="en-US">
                <a:solidFill>
                  <a:srgbClr val="E7ECFD"/>
                </a:solidFill>
                <a:latin typeface="Arial" charset="0"/>
              </a:rPr>
              <a:t>Wisdom</a:t>
            </a:r>
          </a:p>
          <a:p>
            <a:pPr eaLnBrk="1" hangingPunct="1">
              <a:lnSpc>
                <a:spcPct val="90000"/>
              </a:lnSpc>
            </a:pPr>
            <a:r>
              <a:rPr lang="en-US">
                <a:solidFill>
                  <a:srgbClr val="E7ECFD"/>
                </a:solidFill>
                <a:latin typeface="Arial" charset="0"/>
              </a:rPr>
              <a:t>Royal</a:t>
            </a:r>
          </a:p>
          <a:p>
            <a:pPr eaLnBrk="1" hangingPunct="1">
              <a:lnSpc>
                <a:spcPct val="90000"/>
              </a:lnSpc>
            </a:pPr>
            <a:r>
              <a:rPr lang="en-US">
                <a:solidFill>
                  <a:srgbClr val="E7ECFD"/>
                </a:solidFill>
                <a:latin typeface="Arial" charset="0"/>
              </a:rPr>
              <a:t>Messianic</a:t>
            </a:r>
          </a:p>
          <a:p>
            <a:pPr eaLnBrk="1" hangingPunct="1">
              <a:lnSpc>
                <a:spcPct val="90000"/>
              </a:lnSpc>
            </a:pPr>
            <a:r>
              <a:rPr lang="en-US">
                <a:solidFill>
                  <a:srgbClr val="E7ECFD"/>
                </a:solidFill>
                <a:latin typeface="Arial" charset="0"/>
              </a:rPr>
              <a:t>Lament</a:t>
            </a:r>
          </a:p>
          <a:p>
            <a:pPr eaLnBrk="1" hangingPunct="1">
              <a:lnSpc>
                <a:spcPct val="90000"/>
              </a:lnSpc>
            </a:pPr>
            <a:r>
              <a:rPr lang="en-US">
                <a:solidFill>
                  <a:srgbClr val="E7ECFD"/>
                </a:solidFill>
                <a:latin typeface="Arial" charset="0"/>
              </a:rPr>
              <a:t>Imprecatory</a:t>
            </a:r>
          </a:p>
          <a:p>
            <a:pPr eaLnBrk="1" hangingPunct="1">
              <a:lnSpc>
                <a:spcPct val="90000"/>
              </a:lnSpc>
            </a:pPr>
            <a:r>
              <a:rPr lang="en-US">
                <a:solidFill>
                  <a:srgbClr val="E7ECFD"/>
                </a:solidFill>
                <a:latin typeface="Arial" charset="0"/>
              </a:rPr>
              <a:t>History</a:t>
            </a:r>
          </a:p>
        </p:txBody>
      </p:sp>
      <p:sp>
        <p:nvSpPr>
          <p:cNvPr id="308227" name="Text Box 4"/>
          <p:cNvSpPr txBox="1">
            <a:spLocks noChangeArrowheads="1"/>
          </p:cNvSpPr>
          <p:nvPr/>
        </p:nvSpPr>
        <p:spPr bwMode="auto">
          <a:xfrm>
            <a:off x="4114800" y="1905000"/>
            <a:ext cx="3810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1800">
              <a:solidFill>
                <a:srgbClr val="000000"/>
              </a:solidFill>
            </a:endParaRPr>
          </a:p>
        </p:txBody>
      </p:sp>
      <p:sp>
        <p:nvSpPr>
          <p:cNvPr id="358405" name="Text Box 5"/>
          <p:cNvSpPr txBox="1">
            <a:spLocks noChangeArrowheads="1"/>
          </p:cNvSpPr>
          <p:nvPr/>
        </p:nvSpPr>
        <p:spPr bwMode="auto">
          <a:xfrm>
            <a:off x="1066800" y="2420939"/>
            <a:ext cx="7315200" cy="3754874"/>
          </a:xfrm>
          <a:prstGeom prst="rect">
            <a:avLst/>
          </a:prstGeom>
          <a:solidFill>
            <a:srgbClr val="F8F8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6826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i="1" dirty="0">
                <a:solidFill>
                  <a:srgbClr val="0033CC"/>
                </a:solidFill>
              </a:rPr>
              <a:t>“Then I acknowledged my sin to you </a:t>
            </a:r>
          </a:p>
          <a:p>
            <a:pPr defTabSz="914400" eaLnBrk="1" fontAlgn="base" hangingPunct="1">
              <a:spcBef>
                <a:spcPct val="25000"/>
              </a:spcBef>
              <a:spcAft>
                <a:spcPct val="0"/>
              </a:spcAft>
            </a:pPr>
            <a:r>
              <a:rPr lang="en-US" sz="2800" i="1" dirty="0">
                <a:solidFill>
                  <a:srgbClr val="0033CC"/>
                </a:solidFill>
              </a:rPr>
              <a:t>   and did not cover up my iniquity.</a:t>
            </a:r>
          </a:p>
          <a:p>
            <a:pPr defTabSz="914400" eaLnBrk="1" fontAlgn="base" hangingPunct="1">
              <a:spcBef>
                <a:spcPct val="25000"/>
              </a:spcBef>
              <a:spcAft>
                <a:spcPct val="0"/>
              </a:spcAft>
            </a:pPr>
            <a:r>
              <a:rPr lang="en-US" sz="2800" i="1" dirty="0">
                <a:solidFill>
                  <a:srgbClr val="0033CC"/>
                </a:solidFill>
              </a:rPr>
              <a:t>I said, ‘</a:t>
            </a:r>
            <a:r>
              <a:rPr lang="en-US" altLang="ja-JP" sz="2800" i="1" dirty="0">
                <a:solidFill>
                  <a:srgbClr val="0033CC"/>
                </a:solidFill>
              </a:rPr>
              <a:t>I will confess</a:t>
            </a:r>
          </a:p>
          <a:p>
            <a:pPr defTabSz="914400" eaLnBrk="1" fontAlgn="base" hangingPunct="1">
              <a:spcBef>
                <a:spcPct val="25000"/>
              </a:spcBef>
              <a:spcAft>
                <a:spcPct val="0"/>
              </a:spcAft>
            </a:pPr>
            <a:r>
              <a:rPr lang="en-US" sz="2800" i="1" dirty="0">
                <a:solidFill>
                  <a:srgbClr val="0033CC"/>
                </a:solidFill>
              </a:rPr>
              <a:t>   my transgressions to the Lord’</a:t>
            </a:r>
            <a:endParaRPr lang="en-US" altLang="ja-JP" sz="2800" i="1" dirty="0">
              <a:solidFill>
                <a:srgbClr val="0033CC"/>
              </a:solidFill>
            </a:endParaRPr>
          </a:p>
          <a:p>
            <a:pPr defTabSz="914400" eaLnBrk="1" fontAlgn="base" hangingPunct="1">
              <a:spcBef>
                <a:spcPct val="25000"/>
              </a:spcBef>
              <a:spcAft>
                <a:spcPct val="0"/>
              </a:spcAft>
            </a:pPr>
            <a:r>
              <a:rPr lang="en-US" sz="2800" i="1" dirty="0">
                <a:solidFill>
                  <a:srgbClr val="0033CC"/>
                </a:solidFill>
              </a:rPr>
              <a:t>And you forgave</a:t>
            </a:r>
          </a:p>
          <a:p>
            <a:pPr defTabSz="914400" eaLnBrk="1" fontAlgn="base" hangingPunct="1">
              <a:spcBef>
                <a:spcPct val="25000"/>
              </a:spcBef>
              <a:spcAft>
                <a:spcPct val="0"/>
              </a:spcAft>
            </a:pPr>
            <a:r>
              <a:rPr lang="en-US" sz="2800" i="1" dirty="0">
                <a:solidFill>
                  <a:srgbClr val="0033CC"/>
                </a:solidFill>
              </a:rPr>
              <a:t>   the guilt of my sin.”</a:t>
            </a:r>
          </a:p>
          <a:p>
            <a:pPr defTabSz="914400" eaLnBrk="1" fontAlgn="base" hangingPunct="1">
              <a:spcBef>
                <a:spcPct val="25000"/>
              </a:spcBef>
              <a:spcAft>
                <a:spcPct val="0"/>
              </a:spcAft>
            </a:pPr>
            <a:r>
              <a:rPr lang="en-US" sz="2800" i="1" dirty="0">
                <a:solidFill>
                  <a:srgbClr val="0033CC"/>
                </a:solidFill>
              </a:rPr>
              <a:t>				      		(Ps. 32:5)</a:t>
            </a:r>
          </a:p>
        </p:txBody>
      </p:sp>
      <p:sp>
        <p:nvSpPr>
          <p:cNvPr id="308229" name="Rectangle 7"/>
          <p:cNvSpPr>
            <a:spLocks noGrp="1" noChangeArrowheads="1"/>
          </p:cNvSpPr>
          <p:nvPr>
            <p:ph type="title"/>
          </p:nvPr>
        </p:nvSpPr>
        <p:spPr>
          <a:xfrm>
            <a:off x="381000" y="228600"/>
            <a:ext cx="8229600" cy="1143000"/>
          </a:xfrm>
        </p:spPr>
        <p:txBody>
          <a:bodyPr/>
          <a:lstStyle/>
          <a:p>
            <a:pPr eaLnBrk="1" hangingPunct="1"/>
            <a:r>
              <a:rPr lang="en-US" sz="4000">
                <a:solidFill>
                  <a:srgbClr val="E5F8FB"/>
                </a:solidFill>
                <a:latin typeface="Arial" charset="0"/>
              </a:rPr>
              <a:t>Types of Psalms</a:t>
            </a:r>
            <a:endParaRPr lang="en-US">
              <a:latin typeface="Arial" charset="0"/>
            </a:endParaRPr>
          </a:p>
        </p:txBody>
      </p:sp>
      <p:sp>
        <p:nvSpPr>
          <p:cNvPr id="358408" name="Text Box 8"/>
          <p:cNvSpPr txBox="1">
            <a:spLocks noChangeArrowheads="1"/>
          </p:cNvSpPr>
          <p:nvPr/>
        </p:nvSpPr>
        <p:spPr bwMode="auto">
          <a:xfrm>
            <a:off x="8153412" y="762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388c</a:t>
            </a:r>
          </a:p>
        </p:txBody>
      </p:sp>
    </p:spTree>
    <p:extLst>
      <p:ext uri="{BB962C8B-B14F-4D97-AF65-F5344CB8AC3E}">
        <p14:creationId xmlns:p14="http://schemas.microsoft.com/office/powerpoint/2010/main" val="266068024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3000" tmFilter="0, 0; .2, .5; .8, .5; 1, 0"/>
                                        <p:tgtEl>
                                          <p:spTgt spid="358403">
                                            <p:txEl>
                                              <p:pRg st="1" end="1"/>
                                            </p:txEl>
                                          </p:spTgt>
                                        </p:tgtEl>
                                      </p:cBhvr>
                                    </p:animEffect>
                                    <p:animScale>
                                      <p:cBhvr>
                                        <p:cTn id="7" dur="1500" autoRev="1" fill="hold"/>
                                        <p:tgtEl>
                                          <p:spTgt spid="358403">
                                            <p:txEl>
                                              <p:pRg st="1" end="1"/>
                                            </p:txEl>
                                          </p:spTgt>
                                        </p:tgtEl>
                                      </p:cBhvr>
                                      <p:by x="105000" y="105000"/>
                                    </p:animScale>
                                  </p:childTnLst>
                                </p:cTn>
                              </p:par>
                            </p:childTnLst>
                          </p:cTn>
                        </p:par>
                        <p:par>
                          <p:cTn id="8" fill="hold" nodeType="afterGroup">
                            <p:stCondLst>
                              <p:cond delay="3000"/>
                            </p:stCondLst>
                            <p:childTnLst>
                              <p:par>
                                <p:cTn id="9" presetID="2" presetClass="entr" presetSubtype="4" fill="hold" grpId="0" nodeType="afterEffect">
                                  <p:stCondLst>
                                    <p:cond delay="0"/>
                                  </p:stCondLst>
                                  <p:childTnLst>
                                    <p:set>
                                      <p:cBhvr>
                                        <p:cTn id="10" dur="1" fill="hold">
                                          <p:stCondLst>
                                            <p:cond delay="0"/>
                                          </p:stCondLst>
                                        </p:cTn>
                                        <p:tgtEl>
                                          <p:spTgt spid="358405"/>
                                        </p:tgtEl>
                                        <p:attrNameLst>
                                          <p:attrName>style.visibility</p:attrName>
                                        </p:attrNameLst>
                                      </p:cBhvr>
                                      <p:to>
                                        <p:strVal val="visible"/>
                                      </p:to>
                                    </p:set>
                                    <p:anim calcmode="lin" valueType="num">
                                      <p:cBhvr additive="base">
                                        <p:cTn id="11" dur="2000" fill="hold"/>
                                        <p:tgtEl>
                                          <p:spTgt spid="358405"/>
                                        </p:tgtEl>
                                        <p:attrNameLst>
                                          <p:attrName>ppt_x</p:attrName>
                                        </p:attrNameLst>
                                      </p:cBhvr>
                                      <p:tavLst>
                                        <p:tav tm="0">
                                          <p:val>
                                            <p:strVal val="#ppt_x"/>
                                          </p:val>
                                        </p:tav>
                                        <p:tav tm="100000">
                                          <p:val>
                                            <p:strVal val="#ppt_x"/>
                                          </p:val>
                                        </p:tav>
                                      </p:tavLst>
                                    </p:anim>
                                    <p:anim calcmode="lin" valueType="num">
                                      <p:cBhvr additive="base">
                                        <p:cTn id="12" dur="2000" fill="hold"/>
                                        <p:tgtEl>
                                          <p:spTgt spid="358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485598" y="1602007"/>
            <a:ext cx="8267732" cy="27313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Praise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I will extol the L</a:t>
            </a:r>
            <a:r>
              <a:rPr lang="en-US" sz="3200" b="1" dirty="0">
                <a:solidFill>
                  <a:srgbClr val="FFFFFF"/>
                </a:solidFill>
                <a:effectLst>
                  <a:glow rad="127000">
                    <a:srgbClr val="000000"/>
                  </a:glow>
                </a:effectLst>
                <a:latin typeface="Arial" charset="0"/>
                <a:ea typeface="ＭＳ Ｐゴシック" charset="0"/>
                <a:cs typeface="ＭＳ Ｐゴシック" charset="0"/>
              </a:rPr>
              <a:t>ORD</a:t>
            </a:r>
            <a:r>
              <a:rPr lang="en-US" sz="3600" b="1" dirty="0">
                <a:solidFill>
                  <a:srgbClr val="FFFFFF"/>
                </a:solidFill>
                <a:effectLst>
                  <a:glow rad="127000">
                    <a:srgbClr val="000000"/>
                  </a:glow>
                </a:effectLst>
                <a:latin typeface="Arial" charset="0"/>
                <a:ea typeface="ＭＳ Ｐゴシック" charset="0"/>
                <a:cs typeface="ＭＳ Ｐゴシック" charset="0"/>
              </a:rPr>
              <a:t> with all my heart in the council of the upright and in the assembly</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(Psalm 111:1).</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728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prstClr val="white"/>
                </a:solidFill>
                <a:effectLst>
                  <a:outerShdw blurRad="50800" dist="38100" dir="2700000" algn="tl" rotWithShape="0">
                    <a:srgbClr val="000000">
                      <a:alpha val="96000"/>
                    </a:srgbClr>
                  </a:outerShdw>
                </a:effectLst>
                <a:latin typeface="Arial"/>
                <a:cs typeface="Arial"/>
              </a:rPr>
              <a:t>380</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Psalms</a:t>
            </a:r>
          </a:p>
        </p:txBody>
      </p:sp>
    </p:spTree>
    <p:extLst>
      <p:ext uri="{BB962C8B-B14F-4D97-AF65-F5344CB8AC3E}">
        <p14:creationId xmlns:p14="http://schemas.microsoft.com/office/powerpoint/2010/main" val="15450596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Picture1 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6595" name="Rectangle 3"/>
          <p:cNvSpPr>
            <a:spLocks noGrp="1" noChangeArrowheads="1"/>
          </p:cNvSpPr>
          <p:nvPr>
            <p:ph type="body" idx="1"/>
          </p:nvPr>
        </p:nvSpPr>
        <p:spPr>
          <a:xfrm>
            <a:off x="1524000" y="1951037"/>
            <a:ext cx="2743200" cy="4525963"/>
          </a:xfrm>
        </p:spPr>
        <p:txBody>
          <a:bodyPr/>
          <a:lstStyle/>
          <a:p>
            <a:pPr eaLnBrk="1" hangingPunct="1">
              <a:lnSpc>
                <a:spcPct val="90000"/>
              </a:lnSpc>
            </a:pPr>
            <a:r>
              <a:rPr lang="en-US">
                <a:solidFill>
                  <a:srgbClr val="FFFF66"/>
                </a:solidFill>
                <a:latin typeface="Arial" charset="0"/>
              </a:rPr>
              <a:t>Hymn</a:t>
            </a:r>
          </a:p>
          <a:p>
            <a:pPr eaLnBrk="1" hangingPunct="1">
              <a:lnSpc>
                <a:spcPct val="90000"/>
              </a:lnSpc>
            </a:pPr>
            <a:r>
              <a:rPr lang="en-US">
                <a:solidFill>
                  <a:srgbClr val="FFFF66"/>
                </a:solidFill>
                <a:latin typeface="Arial" charset="0"/>
              </a:rPr>
              <a:t>Penitential</a:t>
            </a:r>
          </a:p>
          <a:p>
            <a:pPr eaLnBrk="1" hangingPunct="1">
              <a:lnSpc>
                <a:spcPct val="90000"/>
              </a:lnSpc>
            </a:pPr>
            <a:r>
              <a:rPr lang="en-US">
                <a:solidFill>
                  <a:srgbClr val="FFFF66"/>
                </a:solidFill>
                <a:latin typeface="Arial" charset="0"/>
              </a:rPr>
              <a:t>Wisdom</a:t>
            </a:r>
          </a:p>
          <a:p>
            <a:pPr eaLnBrk="1" hangingPunct="1">
              <a:lnSpc>
                <a:spcPct val="90000"/>
              </a:lnSpc>
            </a:pPr>
            <a:r>
              <a:rPr lang="en-US">
                <a:solidFill>
                  <a:srgbClr val="FFFF66"/>
                </a:solidFill>
                <a:latin typeface="Arial" charset="0"/>
              </a:rPr>
              <a:t>Royal</a:t>
            </a:r>
          </a:p>
          <a:p>
            <a:pPr eaLnBrk="1" hangingPunct="1">
              <a:lnSpc>
                <a:spcPct val="90000"/>
              </a:lnSpc>
            </a:pPr>
            <a:r>
              <a:rPr lang="en-US">
                <a:solidFill>
                  <a:srgbClr val="FFFF66"/>
                </a:solidFill>
                <a:latin typeface="Arial" charset="0"/>
              </a:rPr>
              <a:t>Messianic</a:t>
            </a:r>
          </a:p>
          <a:p>
            <a:pPr eaLnBrk="1" hangingPunct="1">
              <a:lnSpc>
                <a:spcPct val="90000"/>
              </a:lnSpc>
            </a:pPr>
            <a:r>
              <a:rPr lang="en-US" b="1">
                <a:solidFill>
                  <a:srgbClr val="FFFF66"/>
                </a:solidFill>
                <a:latin typeface="Arial" charset="0"/>
              </a:rPr>
              <a:t>Lament</a:t>
            </a:r>
          </a:p>
          <a:p>
            <a:pPr eaLnBrk="1" hangingPunct="1">
              <a:lnSpc>
                <a:spcPct val="90000"/>
              </a:lnSpc>
            </a:pPr>
            <a:r>
              <a:rPr lang="en-US">
                <a:solidFill>
                  <a:srgbClr val="FFFF66"/>
                </a:solidFill>
                <a:latin typeface="Arial" charset="0"/>
              </a:rPr>
              <a:t>Imprecatory</a:t>
            </a:r>
          </a:p>
          <a:p>
            <a:pPr eaLnBrk="1" hangingPunct="1">
              <a:lnSpc>
                <a:spcPct val="90000"/>
              </a:lnSpc>
            </a:pPr>
            <a:r>
              <a:rPr lang="en-US">
                <a:solidFill>
                  <a:srgbClr val="FFFF66"/>
                </a:solidFill>
                <a:latin typeface="Arial" charset="0"/>
              </a:rPr>
              <a:t>History</a:t>
            </a:r>
          </a:p>
        </p:txBody>
      </p:sp>
      <p:sp>
        <p:nvSpPr>
          <p:cNvPr id="310275" name="Text Box 4"/>
          <p:cNvSpPr txBox="1">
            <a:spLocks noChangeArrowheads="1"/>
          </p:cNvSpPr>
          <p:nvPr/>
        </p:nvSpPr>
        <p:spPr bwMode="auto">
          <a:xfrm>
            <a:off x="4114800" y="1905000"/>
            <a:ext cx="3810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1800">
              <a:solidFill>
                <a:srgbClr val="000000"/>
              </a:solidFill>
            </a:endParaRPr>
          </a:p>
        </p:txBody>
      </p:sp>
      <p:sp>
        <p:nvSpPr>
          <p:cNvPr id="366597" name="Text Box 5"/>
          <p:cNvSpPr txBox="1">
            <a:spLocks noChangeArrowheads="1"/>
          </p:cNvSpPr>
          <p:nvPr/>
        </p:nvSpPr>
        <p:spPr bwMode="auto">
          <a:xfrm>
            <a:off x="1524000" y="1676400"/>
            <a:ext cx="6400800" cy="28336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2800" i="1" dirty="0">
              <a:solidFill>
                <a:srgbClr val="FFFF66"/>
              </a:solidFill>
            </a:endParaRPr>
          </a:p>
          <a:p>
            <a:pPr defTabSz="914400" eaLnBrk="1" fontAlgn="base" hangingPunct="1">
              <a:spcBef>
                <a:spcPct val="50000"/>
              </a:spcBef>
              <a:spcAft>
                <a:spcPct val="0"/>
              </a:spcAft>
            </a:pPr>
            <a:r>
              <a:rPr lang="en-US" sz="2800" i="1" dirty="0">
                <a:solidFill>
                  <a:srgbClr val="FFFF66"/>
                </a:solidFill>
              </a:rPr>
              <a:t>“Why are you downcast, O my soul?</a:t>
            </a:r>
          </a:p>
          <a:p>
            <a:pPr defTabSz="914400" eaLnBrk="1" fontAlgn="base" hangingPunct="1">
              <a:spcBef>
                <a:spcPct val="50000"/>
              </a:spcBef>
              <a:spcAft>
                <a:spcPct val="0"/>
              </a:spcAft>
            </a:pPr>
            <a:r>
              <a:rPr lang="en-US" sz="2800" i="1" dirty="0">
                <a:solidFill>
                  <a:srgbClr val="FFFF66"/>
                </a:solidFill>
              </a:rPr>
              <a:t>   Why so disturbed within me?” </a:t>
            </a:r>
          </a:p>
          <a:p>
            <a:pPr defTabSz="914400" eaLnBrk="1" fontAlgn="base" hangingPunct="1">
              <a:spcBef>
                <a:spcPct val="50000"/>
              </a:spcBef>
              <a:spcAft>
                <a:spcPct val="0"/>
              </a:spcAft>
            </a:pPr>
            <a:r>
              <a:rPr lang="en-US" sz="2800" i="1" dirty="0">
                <a:solidFill>
                  <a:srgbClr val="FFFF66"/>
                </a:solidFill>
              </a:rPr>
              <a:t>					(Ps. 42:5)</a:t>
            </a:r>
          </a:p>
        </p:txBody>
      </p:sp>
      <p:sp>
        <p:nvSpPr>
          <p:cNvPr id="310277" name="Text Box 6"/>
          <p:cNvSpPr txBox="1">
            <a:spLocks noChangeArrowheads="1"/>
          </p:cNvSpPr>
          <p:nvPr/>
        </p:nvSpPr>
        <p:spPr bwMode="auto">
          <a:xfrm>
            <a:off x="2590800" y="609600"/>
            <a:ext cx="4114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4000">
                <a:solidFill>
                  <a:srgbClr val="000000"/>
                </a:solidFill>
              </a:rPr>
              <a:t>Types of Psalms</a:t>
            </a:r>
          </a:p>
        </p:txBody>
      </p:sp>
      <p:sp>
        <p:nvSpPr>
          <p:cNvPr id="310278" name="Rectangle 7"/>
          <p:cNvSpPr>
            <a:spLocks noGrp="1" noChangeArrowheads="1"/>
          </p:cNvSpPr>
          <p:nvPr>
            <p:ph type="title"/>
          </p:nvPr>
        </p:nvSpPr>
        <p:spPr/>
        <p:txBody>
          <a:bodyPr/>
          <a:lstStyle/>
          <a:p>
            <a:pPr eaLnBrk="1" hangingPunct="1"/>
            <a:r>
              <a:rPr lang="en-US" sz="4000">
                <a:solidFill>
                  <a:srgbClr val="E5F8FB"/>
                </a:solidFill>
                <a:latin typeface="Arial" charset="0"/>
              </a:rPr>
              <a:t>Types of Psalms</a:t>
            </a:r>
            <a:endParaRPr lang="en-US">
              <a:latin typeface="Arial" charset="0"/>
            </a:endParaRPr>
          </a:p>
        </p:txBody>
      </p:sp>
      <p:sp>
        <p:nvSpPr>
          <p:cNvPr id="366600" name="Text Box 8"/>
          <p:cNvSpPr txBox="1">
            <a:spLocks noChangeArrowheads="1"/>
          </p:cNvSpPr>
          <p:nvPr/>
        </p:nvSpPr>
        <p:spPr bwMode="auto">
          <a:xfrm>
            <a:off x="8153412" y="762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388c</a:t>
            </a:r>
          </a:p>
        </p:txBody>
      </p:sp>
    </p:spTree>
    <p:extLst>
      <p:ext uri="{BB962C8B-B14F-4D97-AF65-F5344CB8AC3E}">
        <p14:creationId xmlns:p14="http://schemas.microsoft.com/office/powerpoint/2010/main" val="41032460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66595">
                                            <p:txEl>
                                              <p:pRg st="5" end="5"/>
                                            </p:txEl>
                                          </p:spTgt>
                                        </p:tgtEl>
                                      </p:cBhvr>
                                    </p:animEffect>
                                    <p:animScale>
                                      <p:cBhvr>
                                        <p:cTn id="7" dur="1000" autoRev="1" fill="hold"/>
                                        <p:tgtEl>
                                          <p:spTgt spid="366595">
                                            <p:txEl>
                                              <p:pRg st="5" end="5"/>
                                            </p:txEl>
                                          </p:spTgt>
                                        </p:tgtEl>
                                      </p:cBhvr>
                                      <p:by x="105000" y="105000"/>
                                    </p:animScale>
                                  </p:childTnLst>
                                </p:cTn>
                              </p:par>
                            </p:childTnLst>
                          </p:cTn>
                        </p:par>
                        <p:par>
                          <p:cTn id="8" fill="hold" nodeType="afterGroup">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366597"/>
                                        </p:tgtEl>
                                        <p:attrNameLst>
                                          <p:attrName>style.visibility</p:attrName>
                                        </p:attrNameLst>
                                      </p:cBhvr>
                                      <p:to>
                                        <p:strVal val="visible"/>
                                      </p:to>
                                    </p:set>
                                    <p:animEffect transition="in" filter="wipe(down)">
                                      <p:cBhvr>
                                        <p:cTn id="11" dur="580">
                                          <p:stCondLst>
                                            <p:cond delay="0"/>
                                          </p:stCondLst>
                                        </p:cTn>
                                        <p:tgtEl>
                                          <p:spTgt spid="366597"/>
                                        </p:tgtEl>
                                      </p:cBhvr>
                                    </p:animEffect>
                                    <p:anim calcmode="lin" valueType="num">
                                      <p:cBhvr>
                                        <p:cTn id="12" dur="1822" tmFilter="0,0; 0.14,0.36; 0.43,0.73; 0.71,0.91; 1.0,1.0">
                                          <p:stCondLst>
                                            <p:cond delay="0"/>
                                          </p:stCondLst>
                                        </p:cTn>
                                        <p:tgtEl>
                                          <p:spTgt spid="36659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6659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6659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6659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66597"/>
                                        </p:tgtEl>
                                        <p:attrNameLst>
                                          <p:attrName>ppt_y</p:attrName>
                                        </p:attrNameLst>
                                      </p:cBhvr>
                                      <p:tavLst>
                                        <p:tav tm="0" fmla="#ppt_y-sin(pi*$)/81">
                                          <p:val>
                                            <p:fltVal val="0"/>
                                          </p:val>
                                        </p:tav>
                                        <p:tav tm="100000">
                                          <p:val>
                                            <p:fltVal val="1"/>
                                          </p:val>
                                        </p:tav>
                                      </p:tavLst>
                                    </p:anim>
                                    <p:animScale>
                                      <p:cBhvr>
                                        <p:cTn id="17" dur="26">
                                          <p:stCondLst>
                                            <p:cond delay="650"/>
                                          </p:stCondLst>
                                        </p:cTn>
                                        <p:tgtEl>
                                          <p:spTgt spid="366597"/>
                                        </p:tgtEl>
                                      </p:cBhvr>
                                      <p:to x="100000" y="60000"/>
                                    </p:animScale>
                                    <p:animScale>
                                      <p:cBhvr>
                                        <p:cTn id="18" dur="166" decel="50000">
                                          <p:stCondLst>
                                            <p:cond delay="676"/>
                                          </p:stCondLst>
                                        </p:cTn>
                                        <p:tgtEl>
                                          <p:spTgt spid="366597"/>
                                        </p:tgtEl>
                                      </p:cBhvr>
                                      <p:to x="100000" y="100000"/>
                                    </p:animScale>
                                    <p:animScale>
                                      <p:cBhvr>
                                        <p:cTn id="19" dur="26">
                                          <p:stCondLst>
                                            <p:cond delay="1312"/>
                                          </p:stCondLst>
                                        </p:cTn>
                                        <p:tgtEl>
                                          <p:spTgt spid="366597"/>
                                        </p:tgtEl>
                                      </p:cBhvr>
                                      <p:to x="100000" y="80000"/>
                                    </p:animScale>
                                    <p:animScale>
                                      <p:cBhvr>
                                        <p:cTn id="20" dur="166" decel="50000">
                                          <p:stCondLst>
                                            <p:cond delay="1338"/>
                                          </p:stCondLst>
                                        </p:cTn>
                                        <p:tgtEl>
                                          <p:spTgt spid="366597"/>
                                        </p:tgtEl>
                                      </p:cBhvr>
                                      <p:to x="100000" y="100000"/>
                                    </p:animScale>
                                    <p:animScale>
                                      <p:cBhvr>
                                        <p:cTn id="21" dur="26">
                                          <p:stCondLst>
                                            <p:cond delay="1642"/>
                                          </p:stCondLst>
                                        </p:cTn>
                                        <p:tgtEl>
                                          <p:spTgt spid="366597"/>
                                        </p:tgtEl>
                                      </p:cBhvr>
                                      <p:to x="100000" y="90000"/>
                                    </p:animScale>
                                    <p:animScale>
                                      <p:cBhvr>
                                        <p:cTn id="22" dur="166" decel="50000">
                                          <p:stCondLst>
                                            <p:cond delay="1668"/>
                                          </p:stCondLst>
                                        </p:cTn>
                                        <p:tgtEl>
                                          <p:spTgt spid="366597"/>
                                        </p:tgtEl>
                                      </p:cBhvr>
                                      <p:to x="100000" y="100000"/>
                                    </p:animScale>
                                    <p:animScale>
                                      <p:cBhvr>
                                        <p:cTn id="23" dur="26">
                                          <p:stCondLst>
                                            <p:cond delay="1808"/>
                                          </p:stCondLst>
                                        </p:cTn>
                                        <p:tgtEl>
                                          <p:spTgt spid="366597"/>
                                        </p:tgtEl>
                                      </p:cBhvr>
                                      <p:to x="100000" y="95000"/>
                                    </p:animScale>
                                    <p:animScale>
                                      <p:cBhvr>
                                        <p:cTn id="24" dur="166" decel="50000">
                                          <p:stCondLst>
                                            <p:cond delay="1834"/>
                                          </p:stCondLst>
                                        </p:cTn>
                                        <p:tgtEl>
                                          <p:spTgt spid="36659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9475" name="Rectangle 3"/>
          <p:cNvSpPr>
            <a:spLocks noGrp="1" noChangeArrowheads="1"/>
          </p:cNvSpPr>
          <p:nvPr>
            <p:ph type="body" idx="1"/>
          </p:nvPr>
        </p:nvSpPr>
        <p:spPr>
          <a:xfrm>
            <a:off x="304800" y="1570037"/>
            <a:ext cx="8839200" cy="487363"/>
          </a:xfrm>
          <a:noFill/>
        </p:spPr>
        <p:txBody>
          <a:bodyPr/>
          <a:lstStyle/>
          <a:p>
            <a:pPr eaLnBrk="1" hangingPunct="1">
              <a:lnSpc>
                <a:spcPct val="90000"/>
              </a:lnSpc>
            </a:pPr>
            <a:r>
              <a:rPr lang="en-US" sz="2400" b="1">
                <a:solidFill>
                  <a:srgbClr val="E5F8FB"/>
                </a:solidFill>
                <a:latin typeface="Arial" charset="0"/>
              </a:rPr>
              <a:t>Lament Structure (Petition Psalm)</a:t>
            </a:r>
            <a:endParaRPr lang="en-US" sz="2400">
              <a:solidFill>
                <a:srgbClr val="E5F8FB"/>
              </a:solidFill>
              <a:latin typeface="Arial" charset="0"/>
            </a:endParaRPr>
          </a:p>
        </p:txBody>
      </p:sp>
      <p:sp>
        <p:nvSpPr>
          <p:cNvPr id="489476" name="Text Box 4"/>
          <p:cNvSpPr txBox="1">
            <a:spLocks noChangeArrowheads="1"/>
          </p:cNvSpPr>
          <p:nvPr/>
        </p:nvSpPr>
        <p:spPr bwMode="auto">
          <a:xfrm>
            <a:off x="1066800" y="2133600"/>
            <a:ext cx="7543800" cy="3733800"/>
          </a:xfrm>
          <a:prstGeom prst="rect">
            <a:avLst/>
          </a:prstGeom>
          <a:solidFill>
            <a:srgbClr val="F8F8F8"/>
          </a:solidFill>
          <a:ln w="9525">
            <a:solidFill>
              <a:schemeClr val="tx1"/>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eaLnBrk="1" hangingPunct="1"/>
            <a:endParaRPr lang="en-US" sz="3600" i="1" dirty="0">
              <a:solidFill>
                <a:srgbClr val="0033CC"/>
              </a:solidFill>
            </a:endParaRPr>
          </a:p>
          <a:p>
            <a:pPr marL="285750" eaLnBrk="1" hangingPunct="1"/>
            <a:r>
              <a:rPr lang="en-US" sz="3600" i="1" dirty="0">
                <a:solidFill>
                  <a:srgbClr val="0033CC"/>
                </a:solidFill>
              </a:rPr>
              <a:t>Address/Lament</a:t>
            </a:r>
          </a:p>
          <a:p>
            <a:pPr marL="285750" eaLnBrk="1" hangingPunct="1"/>
            <a:r>
              <a:rPr lang="en-US" sz="3600" i="1" dirty="0">
                <a:solidFill>
                  <a:srgbClr val="0033CC"/>
                </a:solidFill>
              </a:rPr>
              <a:t>Confession of Trust (Confidence)</a:t>
            </a:r>
          </a:p>
          <a:p>
            <a:pPr marL="285750" eaLnBrk="1" hangingPunct="1"/>
            <a:r>
              <a:rPr lang="en-US" sz="3600" i="1" dirty="0">
                <a:solidFill>
                  <a:srgbClr val="0033CC"/>
                </a:solidFill>
              </a:rPr>
              <a:t>Petition</a:t>
            </a:r>
          </a:p>
          <a:p>
            <a:pPr marL="285750" eaLnBrk="1" hangingPunct="1"/>
            <a:r>
              <a:rPr lang="en-US" sz="3600" i="1" dirty="0">
                <a:solidFill>
                  <a:srgbClr val="0033CC"/>
                </a:solidFill>
              </a:rPr>
              <a:t>Vow of Praise (Declarative)</a:t>
            </a:r>
          </a:p>
        </p:txBody>
      </p:sp>
      <p:sp>
        <p:nvSpPr>
          <p:cNvPr id="312324" name="Rectangle 5"/>
          <p:cNvSpPr>
            <a:spLocks noGrp="1" noChangeArrowheads="1"/>
          </p:cNvSpPr>
          <p:nvPr>
            <p:ph type="title"/>
          </p:nvPr>
        </p:nvSpPr>
        <p:spPr>
          <a:xfrm>
            <a:off x="381000" y="381001"/>
            <a:ext cx="8229600" cy="707886"/>
          </a:xfrm>
          <a:noFill/>
        </p:spPr>
        <p:txBody>
          <a:bodyPr anchor="t">
            <a:spAutoFit/>
          </a:bodyPr>
          <a:lstStyle/>
          <a:p>
            <a:pPr eaLnBrk="1" hangingPunct="1">
              <a:spcBef>
                <a:spcPct val="50000"/>
              </a:spcBef>
            </a:pPr>
            <a:r>
              <a:rPr lang="en-US" sz="4000">
                <a:solidFill>
                  <a:srgbClr val="E5F8FB"/>
                </a:solidFill>
                <a:latin typeface="Arial" charset="0"/>
              </a:rPr>
              <a:t>Types of Psalms</a:t>
            </a:r>
          </a:p>
        </p:txBody>
      </p:sp>
      <p:sp>
        <p:nvSpPr>
          <p:cNvPr id="489478" name="Text Box 6"/>
          <p:cNvSpPr txBox="1">
            <a:spLocks noChangeArrowheads="1"/>
          </p:cNvSpPr>
          <p:nvPr/>
        </p:nvSpPr>
        <p:spPr bwMode="auto">
          <a:xfrm>
            <a:off x="8197861" y="9"/>
            <a:ext cx="869349" cy="830997"/>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a:defRPr/>
            </a:pPr>
            <a:r>
              <a:rPr lang="en-US" b="1" dirty="0">
                <a:solidFill>
                  <a:srgbClr val="FFFFFF"/>
                </a:solidFill>
                <a:latin typeface="Arial" pitchFamily="-105" charset="0"/>
                <a:ea typeface="Arial" pitchFamily="-105" charset="0"/>
                <a:cs typeface="Arial" pitchFamily="-105" charset="0"/>
              </a:rPr>
              <a:t>388c</a:t>
            </a:r>
          </a:p>
          <a:p>
            <a:pPr>
              <a:defRPr/>
            </a:pPr>
            <a:r>
              <a:rPr lang="en-US" b="1" dirty="0">
                <a:solidFill>
                  <a:srgbClr val="FFFFFF"/>
                </a:solidFill>
                <a:latin typeface="Arial" pitchFamily="-105" charset="0"/>
                <a:ea typeface="Arial" pitchFamily="-105" charset="0"/>
                <a:cs typeface="Arial" pitchFamily="-105" charset="0"/>
              </a:rPr>
              <a:t>P 18</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489475">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34" presetClass="emph" presetSubtype="0" fill="hold"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489475">
                                            <p:txEl>
                                              <p:pRg st="0" end="0"/>
                                            </p:txEl>
                                          </p:spTgt>
                                        </p:tgtEl>
                                        <p:attrNameLst>
                                          <p:attrName>ppt_x</p:attrName>
                                          <p:attrName>ppt_y</p:attrName>
                                        </p:attrNameLst>
                                      </p:cBhvr>
                                    </p:animMotion>
                                    <p:animRot by="1500000">
                                      <p:cBhvr>
                                        <p:cTn id="10" dur="125" fill="hold">
                                          <p:stCondLst>
                                            <p:cond delay="0"/>
                                          </p:stCondLst>
                                        </p:cTn>
                                        <p:tgtEl>
                                          <p:spTgt spid="489475">
                                            <p:txEl>
                                              <p:pRg st="0" end="0"/>
                                            </p:txEl>
                                          </p:spTgt>
                                        </p:tgtEl>
                                        <p:attrNameLst>
                                          <p:attrName>r</p:attrName>
                                        </p:attrNameLst>
                                      </p:cBhvr>
                                    </p:animRot>
                                    <p:animRot by="-1500000">
                                      <p:cBhvr>
                                        <p:cTn id="11" dur="125" fill="hold">
                                          <p:stCondLst>
                                            <p:cond delay="125"/>
                                          </p:stCondLst>
                                        </p:cTn>
                                        <p:tgtEl>
                                          <p:spTgt spid="489475">
                                            <p:txEl>
                                              <p:pRg st="0" end="0"/>
                                            </p:txEl>
                                          </p:spTgt>
                                        </p:tgtEl>
                                        <p:attrNameLst>
                                          <p:attrName>r</p:attrName>
                                        </p:attrNameLst>
                                      </p:cBhvr>
                                    </p:animRot>
                                    <p:animRot by="-1500000">
                                      <p:cBhvr>
                                        <p:cTn id="12" dur="125" fill="hold">
                                          <p:stCondLst>
                                            <p:cond delay="250"/>
                                          </p:stCondLst>
                                        </p:cTn>
                                        <p:tgtEl>
                                          <p:spTgt spid="489475">
                                            <p:txEl>
                                              <p:pRg st="0" end="0"/>
                                            </p:txEl>
                                          </p:spTgt>
                                        </p:tgtEl>
                                        <p:attrNameLst>
                                          <p:attrName>r</p:attrName>
                                        </p:attrNameLst>
                                      </p:cBhvr>
                                    </p:animRot>
                                    <p:animRot by="1500000">
                                      <p:cBhvr>
                                        <p:cTn id="13" dur="125" fill="hold">
                                          <p:stCondLst>
                                            <p:cond delay="375"/>
                                          </p:stCondLst>
                                        </p:cTn>
                                        <p:tgtEl>
                                          <p:spTgt spid="489475">
                                            <p:txEl>
                                              <p:pRg st="0" end="0"/>
                                            </p:txEl>
                                          </p:spTgt>
                                        </p:tgtEl>
                                        <p:attrNameLst>
                                          <p:attrName>r</p:attrName>
                                        </p:attrNameLst>
                                      </p:cBhvr>
                                    </p:animRo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9476">
                                            <p:bg/>
                                          </p:spTgt>
                                        </p:tgtEl>
                                        <p:attrNameLst>
                                          <p:attrName>style.visibility</p:attrName>
                                        </p:attrNameLst>
                                      </p:cBhvr>
                                      <p:to>
                                        <p:strVal val="visible"/>
                                      </p:to>
                                    </p:set>
                                    <p:animEffect transition="in" filter="fade">
                                      <p:cBhvr>
                                        <p:cTn id="18" dur="2000"/>
                                        <p:tgtEl>
                                          <p:spTgt spid="489476">
                                            <p:bg/>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9476">
                                            <p:txEl>
                                              <p:pRg st="1" end="1"/>
                                            </p:txEl>
                                          </p:spTgt>
                                        </p:tgtEl>
                                        <p:attrNameLst>
                                          <p:attrName>style.visibility</p:attrName>
                                        </p:attrNameLst>
                                      </p:cBhvr>
                                      <p:to>
                                        <p:strVal val="visible"/>
                                      </p:to>
                                    </p:set>
                                    <p:animEffect transition="in" filter="fade">
                                      <p:cBhvr>
                                        <p:cTn id="23" dur="2000"/>
                                        <p:tgtEl>
                                          <p:spTgt spid="489476">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9476">
                                            <p:txEl>
                                              <p:pRg st="2" end="2"/>
                                            </p:txEl>
                                          </p:spTgt>
                                        </p:tgtEl>
                                        <p:attrNameLst>
                                          <p:attrName>style.visibility</p:attrName>
                                        </p:attrNameLst>
                                      </p:cBhvr>
                                      <p:to>
                                        <p:strVal val="visible"/>
                                      </p:to>
                                    </p:set>
                                    <p:animEffect transition="in" filter="fade">
                                      <p:cBhvr>
                                        <p:cTn id="28" dur="2000"/>
                                        <p:tgtEl>
                                          <p:spTgt spid="48947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89476">
                                            <p:txEl>
                                              <p:pRg st="3" end="3"/>
                                            </p:txEl>
                                          </p:spTgt>
                                        </p:tgtEl>
                                        <p:attrNameLst>
                                          <p:attrName>style.visibility</p:attrName>
                                        </p:attrNameLst>
                                      </p:cBhvr>
                                      <p:to>
                                        <p:strVal val="visible"/>
                                      </p:to>
                                    </p:set>
                                    <p:animEffect transition="in" filter="fade">
                                      <p:cBhvr>
                                        <p:cTn id="33" dur="2000"/>
                                        <p:tgtEl>
                                          <p:spTgt spid="489476">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89476">
                                            <p:txEl>
                                              <p:pRg st="4" end="4"/>
                                            </p:txEl>
                                          </p:spTgt>
                                        </p:tgtEl>
                                        <p:attrNameLst>
                                          <p:attrName>style.visibility</p:attrName>
                                        </p:attrNameLst>
                                      </p:cBhvr>
                                      <p:to>
                                        <p:strVal val="visible"/>
                                      </p:to>
                                    </p:set>
                                    <p:animEffect transition="in" filter="fade">
                                      <p:cBhvr>
                                        <p:cTn id="38" dur="2000"/>
                                        <p:tgtEl>
                                          <p:spTgt spid="4894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6" grpId="0"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4"/>
          <p:cNvSpPr>
            <a:spLocks noChangeArrowheads="1"/>
          </p:cNvSpPr>
          <p:nvPr/>
        </p:nvSpPr>
        <p:spPr bwMode="auto">
          <a:xfrm>
            <a:off x="990600" y="1752607"/>
            <a:ext cx="7239000" cy="3724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4000" b="1">
                <a:solidFill>
                  <a:srgbClr val="FFFFFF"/>
                </a:solidFill>
                <a:latin typeface="Arial" charset="0"/>
                <a:ea typeface="ＭＳ Ｐゴシック" charset="0"/>
                <a:cs typeface="ＭＳ Ｐゴシック" charset="0"/>
                <a:sym typeface="Symbol" charset="0"/>
              </a:rPr>
              <a:t>Vindicate me, O God, and plead my cause… rescue me from deceitful and wicked men.</a:t>
            </a:r>
          </a:p>
          <a:p>
            <a:pPr algn="ctr" defTabSz="914400" fontAlgn="base">
              <a:spcBef>
                <a:spcPct val="0"/>
              </a:spcBef>
              <a:spcAft>
                <a:spcPct val="0"/>
              </a:spcAft>
            </a:pPr>
            <a:endParaRPr lang="en-US" sz="4000" b="1">
              <a:solidFill>
                <a:srgbClr val="FFFFFF"/>
              </a:solidFill>
              <a:latin typeface="Arial" charset="0"/>
              <a:ea typeface="ＭＳ Ｐゴシック" charset="0"/>
              <a:cs typeface="ＭＳ Ｐゴシック" charset="0"/>
              <a:sym typeface="Symbol" charset="0"/>
            </a:endParaRPr>
          </a:p>
          <a:p>
            <a:pPr algn="ctr" defTabSz="914400" fontAlgn="base">
              <a:spcBef>
                <a:spcPct val="0"/>
              </a:spcBef>
              <a:spcAft>
                <a:spcPct val="0"/>
              </a:spcAft>
            </a:pPr>
            <a:r>
              <a:rPr lang="en-US" sz="3600" b="1">
                <a:solidFill>
                  <a:srgbClr val="FFFFFF"/>
                </a:solidFill>
                <a:latin typeface="Arial" charset="0"/>
                <a:ea typeface="ＭＳ Ｐゴシック" charset="0"/>
                <a:cs typeface="ＭＳ Ｐゴシック" charset="0"/>
                <a:sym typeface="Symbol" charset="0"/>
              </a:rPr>
              <a:t>Psalm 43:1</a:t>
            </a:r>
          </a:p>
        </p:txBody>
      </p:sp>
      <p:sp>
        <p:nvSpPr>
          <p:cNvPr id="130053" name="Rectangle 5"/>
          <p:cNvSpPr>
            <a:spLocks noGrp="1" noChangeArrowheads="1"/>
          </p:cNvSpPr>
          <p:nvPr>
            <p:ph type="title" idx="4294967295"/>
          </p:nvPr>
        </p:nvSpPr>
        <p:spPr/>
        <p:txBody>
          <a:bodyPr/>
          <a:lstStyle/>
          <a:p>
            <a:pPr eaLnBrk="1" hangingPunct="1">
              <a:defRPr/>
            </a:pPr>
            <a:r>
              <a:rPr lang="en-US">
                <a:latin typeface="Tahoma" charset="0"/>
                <a:cs typeface="Arial" charset="0"/>
              </a:rPr>
              <a:t>Petition</a:t>
            </a:r>
          </a:p>
        </p:txBody>
      </p:sp>
    </p:spTree>
    <p:extLst>
      <p:ext uri="{BB962C8B-B14F-4D97-AF65-F5344CB8AC3E}">
        <p14:creationId xmlns:p14="http://schemas.microsoft.com/office/powerpoint/2010/main" val="4276142131"/>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0451" name="Rectangle 3"/>
          <p:cNvSpPr>
            <a:spLocks noGrp="1" noChangeArrowheads="1"/>
          </p:cNvSpPr>
          <p:nvPr>
            <p:ph type="body" idx="1"/>
          </p:nvPr>
        </p:nvSpPr>
        <p:spPr>
          <a:xfrm>
            <a:off x="609600" y="1487489"/>
            <a:ext cx="2743200" cy="4525963"/>
          </a:xfrm>
        </p:spPr>
        <p:txBody>
          <a:bodyPr/>
          <a:lstStyle/>
          <a:p>
            <a:pPr eaLnBrk="1" hangingPunct="1">
              <a:lnSpc>
                <a:spcPct val="90000"/>
              </a:lnSpc>
            </a:pPr>
            <a:r>
              <a:rPr lang="en-US">
                <a:solidFill>
                  <a:srgbClr val="F8F8F8"/>
                </a:solidFill>
                <a:latin typeface="Arial" charset="0"/>
              </a:rPr>
              <a:t>Hymn</a:t>
            </a:r>
          </a:p>
          <a:p>
            <a:pPr eaLnBrk="1" hangingPunct="1">
              <a:lnSpc>
                <a:spcPct val="90000"/>
              </a:lnSpc>
            </a:pPr>
            <a:r>
              <a:rPr lang="en-US">
                <a:solidFill>
                  <a:srgbClr val="F8F8F8"/>
                </a:solidFill>
                <a:latin typeface="Arial" charset="0"/>
              </a:rPr>
              <a:t>Penitential</a:t>
            </a:r>
          </a:p>
          <a:p>
            <a:pPr eaLnBrk="1" hangingPunct="1">
              <a:lnSpc>
                <a:spcPct val="90000"/>
              </a:lnSpc>
            </a:pPr>
            <a:r>
              <a:rPr lang="en-US" b="1">
                <a:solidFill>
                  <a:srgbClr val="F8F8F8"/>
                </a:solidFill>
                <a:latin typeface="Arial" charset="0"/>
              </a:rPr>
              <a:t>Wisdom</a:t>
            </a:r>
          </a:p>
          <a:p>
            <a:pPr eaLnBrk="1" hangingPunct="1">
              <a:lnSpc>
                <a:spcPct val="90000"/>
              </a:lnSpc>
            </a:pPr>
            <a:r>
              <a:rPr lang="en-US">
                <a:solidFill>
                  <a:srgbClr val="F8F8F8"/>
                </a:solidFill>
                <a:latin typeface="Arial" charset="0"/>
              </a:rPr>
              <a:t>Royal</a:t>
            </a:r>
          </a:p>
          <a:p>
            <a:pPr eaLnBrk="1" hangingPunct="1">
              <a:lnSpc>
                <a:spcPct val="90000"/>
              </a:lnSpc>
            </a:pPr>
            <a:r>
              <a:rPr lang="en-US">
                <a:solidFill>
                  <a:srgbClr val="F8F8F8"/>
                </a:solidFill>
                <a:latin typeface="Arial" charset="0"/>
              </a:rPr>
              <a:t>Messianic</a:t>
            </a:r>
          </a:p>
          <a:p>
            <a:pPr eaLnBrk="1" hangingPunct="1">
              <a:lnSpc>
                <a:spcPct val="90000"/>
              </a:lnSpc>
            </a:pPr>
            <a:r>
              <a:rPr lang="en-US">
                <a:solidFill>
                  <a:srgbClr val="F8F8F8"/>
                </a:solidFill>
                <a:latin typeface="Arial" charset="0"/>
              </a:rPr>
              <a:t>Lament</a:t>
            </a:r>
          </a:p>
          <a:p>
            <a:pPr eaLnBrk="1" hangingPunct="1">
              <a:lnSpc>
                <a:spcPct val="90000"/>
              </a:lnSpc>
            </a:pPr>
            <a:r>
              <a:rPr lang="en-US">
                <a:solidFill>
                  <a:srgbClr val="F8F8F8"/>
                </a:solidFill>
                <a:latin typeface="Arial" charset="0"/>
              </a:rPr>
              <a:t>Imprecatory</a:t>
            </a:r>
          </a:p>
          <a:p>
            <a:pPr eaLnBrk="1" hangingPunct="1">
              <a:lnSpc>
                <a:spcPct val="90000"/>
              </a:lnSpc>
            </a:pPr>
            <a:r>
              <a:rPr lang="en-US">
                <a:solidFill>
                  <a:srgbClr val="F8F8F8"/>
                </a:solidFill>
                <a:latin typeface="Arial" charset="0"/>
              </a:rPr>
              <a:t>History</a:t>
            </a:r>
          </a:p>
        </p:txBody>
      </p:sp>
      <p:sp>
        <p:nvSpPr>
          <p:cNvPr id="360452" name="Text Box 4"/>
          <p:cNvSpPr txBox="1">
            <a:spLocks noChangeArrowheads="1"/>
          </p:cNvSpPr>
          <p:nvPr/>
        </p:nvSpPr>
        <p:spPr bwMode="auto">
          <a:xfrm>
            <a:off x="304800" y="3163888"/>
            <a:ext cx="8610600" cy="3008312"/>
          </a:xfrm>
          <a:prstGeom prst="rect">
            <a:avLst/>
          </a:prstGeom>
          <a:solidFill>
            <a:srgbClr val="F8F8F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2800" b="1" i="1">
              <a:solidFill>
                <a:srgbClr val="0033CC"/>
              </a:solidFill>
            </a:endParaRPr>
          </a:p>
          <a:p>
            <a:pPr defTabSz="914400" eaLnBrk="1" fontAlgn="base" hangingPunct="1">
              <a:spcBef>
                <a:spcPct val="50000"/>
              </a:spcBef>
              <a:spcAft>
                <a:spcPct val="0"/>
              </a:spcAft>
            </a:pPr>
            <a:r>
              <a:rPr lang="en-US" sz="2800" b="1" i="1">
                <a:solidFill>
                  <a:srgbClr val="0033CC"/>
                </a:solidFill>
              </a:rPr>
              <a:t>Blessed is the man</a:t>
            </a:r>
          </a:p>
          <a:p>
            <a:pPr defTabSz="914400" eaLnBrk="1" fontAlgn="base" hangingPunct="1">
              <a:spcBef>
                <a:spcPct val="50000"/>
              </a:spcBef>
              <a:spcAft>
                <a:spcPct val="0"/>
              </a:spcAft>
            </a:pPr>
            <a:r>
              <a:rPr lang="en-US" sz="2800" b="1" i="1">
                <a:solidFill>
                  <a:srgbClr val="0033CC"/>
                </a:solidFill>
              </a:rPr>
              <a:t>   who does not walk in the counsel of the wicked</a:t>
            </a:r>
          </a:p>
          <a:p>
            <a:pPr defTabSz="914400" eaLnBrk="1" fontAlgn="base" hangingPunct="1">
              <a:spcBef>
                <a:spcPct val="50000"/>
              </a:spcBef>
              <a:spcAft>
                <a:spcPct val="0"/>
              </a:spcAft>
            </a:pPr>
            <a:r>
              <a:rPr lang="en-US" sz="2800" b="1" i="1">
                <a:solidFill>
                  <a:srgbClr val="0033CC"/>
                </a:solidFill>
              </a:rPr>
              <a:t>					(Ps. 1:1)</a:t>
            </a:r>
          </a:p>
          <a:p>
            <a:pPr defTabSz="914400" eaLnBrk="1" fontAlgn="base" hangingPunct="1">
              <a:spcBef>
                <a:spcPct val="50000"/>
              </a:spcBef>
              <a:spcAft>
                <a:spcPct val="0"/>
              </a:spcAft>
            </a:pPr>
            <a:endParaRPr lang="en-US" sz="2800" b="1" i="1">
              <a:solidFill>
                <a:srgbClr val="0033CC"/>
              </a:solidFill>
            </a:endParaRPr>
          </a:p>
        </p:txBody>
      </p:sp>
      <p:sp>
        <p:nvSpPr>
          <p:cNvPr id="316420" name="Rectangle 6"/>
          <p:cNvSpPr>
            <a:spLocks noGrp="1" noChangeArrowheads="1"/>
          </p:cNvSpPr>
          <p:nvPr>
            <p:ph type="title"/>
          </p:nvPr>
        </p:nvSpPr>
        <p:spPr/>
        <p:txBody>
          <a:bodyPr/>
          <a:lstStyle/>
          <a:p>
            <a:pPr eaLnBrk="1" hangingPunct="1"/>
            <a:r>
              <a:rPr lang="en-US" sz="4000">
                <a:solidFill>
                  <a:srgbClr val="E5F8FB"/>
                </a:solidFill>
                <a:latin typeface="Arial" charset="0"/>
              </a:rPr>
              <a:t>Types of Psalms</a:t>
            </a:r>
            <a:endParaRPr lang="en-US">
              <a:latin typeface="Arial" charset="0"/>
            </a:endParaRPr>
          </a:p>
        </p:txBody>
      </p:sp>
      <p:sp>
        <p:nvSpPr>
          <p:cNvPr id="360455" name="Text Box 7"/>
          <p:cNvSpPr txBox="1">
            <a:spLocks noChangeArrowheads="1"/>
          </p:cNvSpPr>
          <p:nvPr/>
        </p:nvSpPr>
        <p:spPr bwMode="auto">
          <a:xfrm>
            <a:off x="8153412" y="762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388c</a:t>
            </a:r>
          </a:p>
        </p:txBody>
      </p:sp>
      <p:sp>
        <p:nvSpPr>
          <p:cNvPr id="7" name="Text Box 7"/>
          <p:cNvSpPr txBox="1">
            <a:spLocks noChangeArrowheads="1"/>
          </p:cNvSpPr>
          <p:nvPr/>
        </p:nvSpPr>
        <p:spPr bwMode="auto">
          <a:xfrm>
            <a:off x="8153400" y="457209"/>
            <a:ext cx="812242"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28</a:t>
            </a:r>
          </a:p>
        </p:txBody>
      </p:sp>
    </p:spTree>
    <p:extLst>
      <p:ext uri="{BB962C8B-B14F-4D97-AF65-F5344CB8AC3E}">
        <p14:creationId xmlns:p14="http://schemas.microsoft.com/office/powerpoint/2010/main" val="148408613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60451">
                                            <p:txEl>
                                              <p:pRg st="2" end="2"/>
                                            </p:txEl>
                                          </p:spTgt>
                                        </p:tgtEl>
                                      </p:cBhvr>
                                    </p:animEffect>
                                    <p:animScale>
                                      <p:cBhvr>
                                        <p:cTn id="7" dur="1000" autoRev="1" fill="hold"/>
                                        <p:tgtEl>
                                          <p:spTgt spid="360451">
                                            <p:txEl>
                                              <p:pRg st="2" end="2"/>
                                            </p:txEl>
                                          </p:spTgt>
                                        </p:tgtEl>
                                      </p:cBhvr>
                                      <p:by x="105000" y="105000"/>
                                    </p:animScale>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60452"/>
                                        </p:tgtEl>
                                        <p:attrNameLst>
                                          <p:attrName>style.visibility</p:attrName>
                                        </p:attrNameLst>
                                      </p:cBhvr>
                                      <p:to>
                                        <p:strVal val="visible"/>
                                      </p:to>
                                    </p:set>
                                    <p:animEffect transition="in" filter="fade">
                                      <p:cBhvr>
                                        <p:cTn id="11" dur="2000"/>
                                        <p:tgtEl>
                                          <p:spTgt spid="360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Picture1 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9" name="Rectangle 3"/>
          <p:cNvSpPr>
            <a:spLocks noGrp="1" noChangeArrowheads="1"/>
          </p:cNvSpPr>
          <p:nvPr>
            <p:ph type="body" idx="1"/>
          </p:nvPr>
        </p:nvSpPr>
        <p:spPr>
          <a:xfrm>
            <a:off x="1143000" y="1676401"/>
            <a:ext cx="2743200" cy="4525963"/>
          </a:xfrm>
        </p:spPr>
        <p:txBody>
          <a:bodyPr/>
          <a:lstStyle/>
          <a:p>
            <a:pPr eaLnBrk="1" hangingPunct="1">
              <a:lnSpc>
                <a:spcPct val="90000"/>
              </a:lnSpc>
            </a:pPr>
            <a:r>
              <a:rPr lang="en-US">
                <a:solidFill>
                  <a:srgbClr val="F8F8F8"/>
                </a:solidFill>
                <a:latin typeface="Arial" charset="0"/>
              </a:rPr>
              <a:t>Hymn</a:t>
            </a:r>
          </a:p>
          <a:p>
            <a:pPr eaLnBrk="1" hangingPunct="1">
              <a:lnSpc>
                <a:spcPct val="90000"/>
              </a:lnSpc>
            </a:pPr>
            <a:r>
              <a:rPr lang="en-US">
                <a:solidFill>
                  <a:srgbClr val="F8F8F8"/>
                </a:solidFill>
                <a:latin typeface="Arial" charset="0"/>
              </a:rPr>
              <a:t>Penitential</a:t>
            </a:r>
          </a:p>
          <a:p>
            <a:pPr eaLnBrk="1" hangingPunct="1">
              <a:lnSpc>
                <a:spcPct val="90000"/>
              </a:lnSpc>
            </a:pPr>
            <a:r>
              <a:rPr lang="en-US">
                <a:solidFill>
                  <a:srgbClr val="F8F8F8"/>
                </a:solidFill>
                <a:latin typeface="Arial" charset="0"/>
              </a:rPr>
              <a:t>Wisdom</a:t>
            </a:r>
          </a:p>
          <a:p>
            <a:pPr eaLnBrk="1" hangingPunct="1">
              <a:lnSpc>
                <a:spcPct val="90000"/>
              </a:lnSpc>
            </a:pPr>
            <a:r>
              <a:rPr lang="en-US" sz="3600" b="1">
                <a:solidFill>
                  <a:srgbClr val="F8F8F8"/>
                </a:solidFill>
                <a:latin typeface="Arial" charset="0"/>
              </a:rPr>
              <a:t>Royal</a:t>
            </a:r>
          </a:p>
          <a:p>
            <a:pPr eaLnBrk="1" hangingPunct="1">
              <a:lnSpc>
                <a:spcPct val="90000"/>
              </a:lnSpc>
            </a:pPr>
            <a:r>
              <a:rPr lang="en-US">
                <a:solidFill>
                  <a:srgbClr val="F8F8F8"/>
                </a:solidFill>
                <a:latin typeface="Arial" charset="0"/>
              </a:rPr>
              <a:t>Messianic</a:t>
            </a:r>
          </a:p>
          <a:p>
            <a:pPr eaLnBrk="1" hangingPunct="1">
              <a:lnSpc>
                <a:spcPct val="90000"/>
              </a:lnSpc>
            </a:pPr>
            <a:r>
              <a:rPr lang="en-US">
                <a:solidFill>
                  <a:srgbClr val="F8F8F8"/>
                </a:solidFill>
                <a:latin typeface="Arial" charset="0"/>
              </a:rPr>
              <a:t>Lament</a:t>
            </a:r>
          </a:p>
          <a:p>
            <a:pPr eaLnBrk="1" hangingPunct="1">
              <a:lnSpc>
                <a:spcPct val="90000"/>
              </a:lnSpc>
            </a:pPr>
            <a:r>
              <a:rPr lang="en-US">
                <a:solidFill>
                  <a:srgbClr val="F8F8F8"/>
                </a:solidFill>
                <a:latin typeface="Arial" charset="0"/>
              </a:rPr>
              <a:t>Imprecatory</a:t>
            </a:r>
          </a:p>
          <a:p>
            <a:pPr eaLnBrk="1" hangingPunct="1">
              <a:lnSpc>
                <a:spcPct val="90000"/>
              </a:lnSpc>
            </a:pPr>
            <a:r>
              <a:rPr lang="en-US">
                <a:solidFill>
                  <a:srgbClr val="F8F8F8"/>
                </a:solidFill>
                <a:latin typeface="Arial" charset="0"/>
              </a:rPr>
              <a:t>History</a:t>
            </a:r>
          </a:p>
        </p:txBody>
      </p:sp>
      <p:sp>
        <p:nvSpPr>
          <p:cNvPr id="318467" name="Text Box 4"/>
          <p:cNvSpPr txBox="1">
            <a:spLocks noChangeArrowheads="1"/>
          </p:cNvSpPr>
          <p:nvPr/>
        </p:nvSpPr>
        <p:spPr bwMode="auto">
          <a:xfrm>
            <a:off x="4114800" y="1905000"/>
            <a:ext cx="3810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1800">
              <a:solidFill>
                <a:srgbClr val="000000"/>
              </a:solidFill>
            </a:endParaRPr>
          </a:p>
        </p:txBody>
      </p:sp>
      <p:sp>
        <p:nvSpPr>
          <p:cNvPr id="362501" name="Text Box 5"/>
          <p:cNvSpPr txBox="1">
            <a:spLocks noChangeArrowheads="1"/>
          </p:cNvSpPr>
          <p:nvPr/>
        </p:nvSpPr>
        <p:spPr bwMode="auto">
          <a:xfrm>
            <a:off x="914400" y="1655772"/>
            <a:ext cx="7239000" cy="1557349"/>
          </a:xfrm>
          <a:prstGeom prst="rect">
            <a:avLst/>
          </a:prstGeom>
          <a:solidFill>
            <a:srgbClr val="E7ECF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pPr>
            <a:r>
              <a:rPr lang="en-US" sz="2800" b="1" i="1">
                <a:solidFill>
                  <a:srgbClr val="0033CC"/>
                </a:solidFill>
              </a:rPr>
              <a:t>For God is the King of all the earth;</a:t>
            </a:r>
          </a:p>
          <a:p>
            <a:pPr defTabSz="914400" eaLnBrk="1" fontAlgn="base" hangingPunct="1">
              <a:spcBef>
                <a:spcPct val="20000"/>
              </a:spcBef>
              <a:spcAft>
                <a:spcPct val="0"/>
              </a:spcAft>
            </a:pPr>
            <a:r>
              <a:rPr lang="en-US" sz="2800" b="1" i="1">
                <a:solidFill>
                  <a:srgbClr val="0033CC"/>
                </a:solidFill>
              </a:rPr>
              <a:t>  sing to Him a psalm of praise</a:t>
            </a:r>
          </a:p>
          <a:p>
            <a:pPr defTabSz="914400" eaLnBrk="1" fontAlgn="base" hangingPunct="1">
              <a:spcBef>
                <a:spcPct val="20000"/>
              </a:spcBef>
              <a:spcAft>
                <a:spcPct val="0"/>
              </a:spcAft>
            </a:pPr>
            <a:r>
              <a:rPr lang="en-US" sz="2800" b="1" i="1">
                <a:solidFill>
                  <a:srgbClr val="0033CC"/>
                </a:solidFill>
              </a:rPr>
              <a:t>					(Ps. 47:7)</a:t>
            </a:r>
          </a:p>
        </p:txBody>
      </p:sp>
      <p:sp>
        <p:nvSpPr>
          <p:cNvPr id="362502" name="Text Box 6"/>
          <p:cNvSpPr txBox="1">
            <a:spLocks noChangeArrowheads="1"/>
          </p:cNvSpPr>
          <p:nvPr/>
        </p:nvSpPr>
        <p:spPr bwMode="auto">
          <a:xfrm>
            <a:off x="990600" y="3886200"/>
            <a:ext cx="7239000" cy="2419124"/>
          </a:xfrm>
          <a:prstGeom prst="rect">
            <a:avLst/>
          </a:prstGeom>
          <a:solidFill>
            <a:srgbClr val="E7ECF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pPr>
            <a:r>
              <a:rPr lang="en-US" sz="2800" b="1" i="1">
                <a:solidFill>
                  <a:srgbClr val="0033CC"/>
                </a:solidFill>
              </a:rPr>
              <a:t>O Lord, the king rejoices in your strength.</a:t>
            </a:r>
          </a:p>
          <a:p>
            <a:pPr defTabSz="914400" eaLnBrk="1" fontAlgn="base" hangingPunct="1">
              <a:spcBef>
                <a:spcPct val="20000"/>
              </a:spcBef>
              <a:spcAft>
                <a:spcPct val="0"/>
              </a:spcAft>
            </a:pPr>
            <a:r>
              <a:rPr lang="en-US" sz="2800" b="1" i="1">
                <a:solidFill>
                  <a:srgbClr val="0033CC"/>
                </a:solidFill>
              </a:rPr>
              <a:t>How great is his joy in the victories you give!</a:t>
            </a:r>
          </a:p>
          <a:p>
            <a:pPr defTabSz="914400" eaLnBrk="1" fontAlgn="base" hangingPunct="1">
              <a:spcBef>
                <a:spcPct val="20000"/>
              </a:spcBef>
              <a:spcAft>
                <a:spcPct val="0"/>
              </a:spcAft>
            </a:pPr>
            <a:r>
              <a:rPr lang="en-US" sz="2800" b="1" i="1">
                <a:solidFill>
                  <a:srgbClr val="0033CC"/>
                </a:solidFill>
              </a:rPr>
              <a:t>					(Ps. 21:1)</a:t>
            </a:r>
          </a:p>
        </p:txBody>
      </p:sp>
      <p:sp>
        <p:nvSpPr>
          <p:cNvPr id="318470" name="Rectangle 8"/>
          <p:cNvSpPr>
            <a:spLocks noGrp="1" noChangeArrowheads="1"/>
          </p:cNvSpPr>
          <p:nvPr>
            <p:ph type="title"/>
          </p:nvPr>
        </p:nvSpPr>
        <p:spPr/>
        <p:txBody>
          <a:bodyPr/>
          <a:lstStyle/>
          <a:p>
            <a:pPr eaLnBrk="1" hangingPunct="1"/>
            <a:r>
              <a:rPr lang="en-US" sz="4000">
                <a:solidFill>
                  <a:srgbClr val="E5F8FB"/>
                </a:solidFill>
                <a:latin typeface="Arial" charset="0"/>
              </a:rPr>
              <a:t>Types of Psalms</a:t>
            </a:r>
            <a:endParaRPr lang="en-US">
              <a:latin typeface="Arial" charset="0"/>
            </a:endParaRPr>
          </a:p>
        </p:txBody>
      </p:sp>
      <p:sp>
        <p:nvSpPr>
          <p:cNvPr id="362505" name="Text Box 9"/>
          <p:cNvSpPr txBox="1">
            <a:spLocks noChangeArrowheads="1"/>
          </p:cNvSpPr>
          <p:nvPr/>
        </p:nvSpPr>
        <p:spPr bwMode="auto">
          <a:xfrm>
            <a:off x="8153412" y="762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388c</a:t>
            </a:r>
          </a:p>
        </p:txBody>
      </p:sp>
    </p:spTree>
    <p:extLst>
      <p:ext uri="{BB962C8B-B14F-4D97-AF65-F5344CB8AC3E}">
        <p14:creationId xmlns:p14="http://schemas.microsoft.com/office/powerpoint/2010/main" val="2318164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62499">
                                            <p:txEl>
                                              <p:pRg st="3" end="3"/>
                                            </p:txEl>
                                          </p:spTgt>
                                        </p:tgtEl>
                                      </p:cBhvr>
                                    </p:animEffect>
                                    <p:animScale>
                                      <p:cBhvr>
                                        <p:cTn id="7" dur="1000" autoRev="1" fill="hold"/>
                                        <p:tgtEl>
                                          <p:spTgt spid="362499">
                                            <p:txEl>
                                              <p:pRg st="3" end="3"/>
                                            </p:txEl>
                                          </p:spTgt>
                                        </p:tgtEl>
                                      </p:cBhvr>
                                      <p:by x="105000" y="105000"/>
                                    </p:animScale>
                                  </p:childTnLst>
                                </p:cTn>
                              </p:par>
                            </p:childTnLst>
                          </p:cTn>
                        </p:par>
                        <p:par>
                          <p:cTn id="8" fill="hold" nodeType="afterGroup">
                            <p:stCondLst>
                              <p:cond delay="2000"/>
                            </p:stCondLst>
                            <p:childTnLst>
                              <p:par>
                                <p:cTn id="9" presetID="2" presetClass="entr" presetSubtype="1" fill="hold" grpId="0" nodeType="afterEffect">
                                  <p:stCondLst>
                                    <p:cond delay="0"/>
                                  </p:stCondLst>
                                  <p:childTnLst>
                                    <p:set>
                                      <p:cBhvr>
                                        <p:cTn id="10" dur="1" fill="hold">
                                          <p:stCondLst>
                                            <p:cond delay="0"/>
                                          </p:stCondLst>
                                        </p:cTn>
                                        <p:tgtEl>
                                          <p:spTgt spid="362501"/>
                                        </p:tgtEl>
                                        <p:attrNameLst>
                                          <p:attrName>style.visibility</p:attrName>
                                        </p:attrNameLst>
                                      </p:cBhvr>
                                      <p:to>
                                        <p:strVal val="visible"/>
                                      </p:to>
                                    </p:set>
                                    <p:anim calcmode="lin" valueType="num">
                                      <p:cBhvr additive="base">
                                        <p:cTn id="11" dur="2000" fill="hold"/>
                                        <p:tgtEl>
                                          <p:spTgt spid="362501"/>
                                        </p:tgtEl>
                                        <p:attrNameLst>
                                          <p:attrName>ppt_x</p:attrName>
                                        </p:attrNameLst>
                                      </p:cBhvr>
                                      <p:tavLst>
                                        <p:tav tm="0">
                                          <p:val>
                                            <p:strVal val="#ppt_x"/>
                                          </p:val>
                                        </p:tav>
                                        <p:tav tm="100000">
                                          <p:val>
                                            <p:strVal val="#ppt_x"/>
                                          </p:val>
                                        </p:tav>
                                      </p:tavLst>
                                    </p:anim>
                                    <p:anim calcmode="lin" valueType="num">
                                      <p:cBhvr additive="base">
                                        <p:cTn id="12" dur="2000" fill="hold"/>
                                        <p:tgtEl>
                                          <p:spTgt spid="362501"/>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2502"/>
                                        </p:tgtEl>
                                        <p:attrNameLst>
                                          <p:attrName>style.visibility</p:attrName>
                                        </p:attrNameLst>
                                      </p:cBhvr>
                                      <p:to>
                                        <p:strVal val="visible"/>
                                      </p:to>
                                    </p:set>
                                    <p:anim calcmode="lin" valueType="num">
                                      <p:cBhvr additive="base">
                                        <p:cTn id="17" dur="2000" fill="hold"/>
                                        <p:tgtEl>
                                          <p:spTgt spid="362502"/>
                                        </p:tgtEl>
                                        <p:attrNameLst>
                                          <p:attrName>ppt_x</p:attrName>
                                        </p:attrNameLst>
                                      </p:cBhvr>
                                      <p:tavLst>
                                        <p:tav tm="0">
                                          <p:val>
                                            <p:strVal val="#ppt_x"/>
                                          </p:val>
                                        </p:tav>
                                        <p:tav tm="100000">
                                          <p:val>
                                            <p:strVal val="#ppt_x"/>
                                          </p:val>
                                        </p:tav>
                                      </p:tavLst>
                                    </p:anim>
                                    <p:anim calcmode="lin" valueType="num">
                                      <p:cBhvr additive="base">
                                        <p:cTn id="18" dur="2000" fill="hold"/>
                                        <p:tgtEl>
                                          <p:spTgt spid="3625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1" grpId="0" animBg="1"/>
      <p:bldP spid="36250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2" descr="Picture1 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43" name="Rectangle 3"/>
          <p:cNvSpPr>
            <a:spLocks noGrp="1" noChangeArrowheads="1"/>
          </p:cNvSpPr>
          <p:nvPr>
            <p:ph type="body" idx="1"/>
          </p:nvPr>
        </p:nvSpPr>
        <p:spPr>
          <a:xfrm>
            <a:off x="1371600" y="1066801"/>
            <a:ext cx="2743200" cy="4525963"/>
          </a:xfrm>
        </p:spPr>
        <p:txBody>
          <a:bodyPr/>
          <a:lstStyle/>
          <a:p>
            <a:pPr eaLnBrk="1" hangingPunct="1"/>
            <a:r>
              <a:rPr lang="en-US" sz="2400">
                <a:solidFill>
                  <a:srgbClr val="FFFF66"/>
                </a:solidFill>
                <a:latin typeface="Arial" charset="0"/>
              </a:rPr>
              <a:t>Hymn</a:t>
            </a:r>
          </a:p>
          <a:p>
            <a:pPr eaLnBrk="1" hangingPunct="1"/>
            <a:r>
              <a:rPr lang="en-US" sz="2400">
                <a:solidFill>
                  <a:srgbClr val="FFFF66"/>
                </a:solidFill>
                <a:latin typeface="Arial" charset="0"/>
              </a:rPr>
              <a:t>Penitential</a:t>
            </a:r>
          </a:p>
          <a:p>
            <a:pPr eaLnBrk="1" hangingPunct="1"/>
            <a:r>
              <a:rPr lang="en-US" sz="2400">
                <a:solidFill>
                  <a:srgbClr val="FFFF66"/>
                </a:solidFill>
                <a:latin typeface="Arial" charset="0"/>
              </a:rPr>
              <a:t>Wisdom</a:t>
            </a:r>
          </a:p>
          <a:p>
            <a:pPr eaLnBrk="1" hangingPunct="1"/>
            <a:r>
              <a:rPr lang="en-US" sz="2400">
                <a:solidFill>
                  <a:srgbClr val="FFFF66"/>
                </a:solidFill>
                <a:latin typeface="Arial" charset="0"/>
              </a:rPr>
              <a:t>Royal</a:t>
            </a:r>
          </a:p>
          <a:p>
            <a:pPr eaLnBrk="1" hangingPunct="1"/>
            <a:r>
              <a:rPr lang="en-US" sz="2400">
                <a:solidFill>
                  <a:srgbClr val="FFFF66"/>
                </a:solidFill>
                <a:latin typeface="Arial" charset="0"/>
              </a:rPr>
              <a:t>Messianic</a:t>
            </a:r>
          </a:p>
          <a:p>
            <a:pPr eaLnBrk="1" hangingPunct="1"/>
            <a:r>
              <a:rPr lang="en-US" sz="2400">
                <a:solidFill>
                  <a:srgbClr val="FFFF66"/>
                </a:solidFill>
                <a:latin typeface="Arial" charset="0"/>
              </a:rPr>
              <a:t>Lament</a:t>
            </a:r>
          </a:p>
          <a:p>
            <a:pPr eaLnBrk="1" hangingPunct="1"/>
            <a:r>
              <a:rPr lang="en-US" sz="2400" b="1">
                <a:solidFill>
                  <a:srgbClr val="FFFF66"/>
                </a:solidFill>
                <a:latin typeface="Arial" charset="0"/>
              </a:rPr>
              <a:t>Imprecatory</a:t>
            </a:r>
          </a:p>
          <a:p>
            <a:pPr eaLnBrk="1" hangingPunct="1"/>
            <a:r>
              <a:rPr lang="en-US" sz="2400">
                <a:solidFill>
                  <a:srgbClr val="FFFF66"/>
                </a:solidFill>
                <a:latin typeface="Arial" charset="0"/>
              </a:rPr>
              <a:t>History</a:t>
            </a:r>
          </a:p>
        </p:txBody>
      </p:sp>
      <p:sp>
        <p:nvSpPr>
          <p:cNvPr id="368644" name="Text Box 4"/>
          <p:cNvSpPr txBox="1">
            <a:spLocks noChangeArrowheads="1"/>
          </p:cNvSpPr>
          <p:nvPr/>
        </p:nvSpPr>
        <p:spPr bwMode="auto">
          <a:xfrm>
            <a:off x="1143000" y="4191000"/>
            <a:ext cx="7010400" cy="160043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i="1">
                <a:solidFill>
                  <a:srgbClr val="FFFF66"/>
                </a:solidFill>
              </a:rPr>
              <a:t>May they be blotted out of the book of life</a:t>
            </a:r>
            <a:br>
              <a:rPr lang="en-US" sz="2800" i="1">
                <a:solidFill>
                  <a:srgbClr val="FFFF66"/>
                </a:solidFill>
              </a:rPr>
            </a:br>
            <a:r>
              <a:rPr lang="en-US" sz="2800" i="1">
                <a:solidFill>
                  <a:srgbClr val="FFFF66"/>
                </a:solidFill>
              </a:rPr>
              <a:t>and not be listed with the righteous.</a:t>
            </a:r>
          </a:p>
          <a:p>
            <a:pPr algn="r" defTabSz="914400" eaLnBrk="1" fontAlgn="base" hangingPunct="1">
              <a:spcBef>
                <a:spcPct val="50000"/>
              </a:spcBef>
              <a:spcAft>
                <a:spcPct val="0"/>
              </a:spcAft>
            </a:pPr>
            <a:r>
              <a:rPr lang="en-US" sz="2800" i="1">
                <a:solidFill>
                  <a:srgbClr val="FFFF66"/>
                </a:solidFill>
              </a:rPr>
              <a:t>(Ps. 69:28)</a:t>
            </a:r>
          </a:p>
        </p:txBody>
      </p:sp>
      <p:sp>
        <p:nvSpPr>
          <p:cNvPr id="326660" name="Text Box 5"/>
          <p:cNvSpPr txBox="1">
            <a:spLocks noChangeArrowheads="1"/>
          </p:cNvSpPr>
          <p:nvPr/>
        </p:nvSpPr>
        <p:spPr bwMode="auto">
          <a:xfrm>
            <a:off x="2743200" y="381001"/>
            <a:ext cx="4114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4000">
                <a:solidFill>
                  <a:srgbClr val="000000"/>
                </a:solidFill>
              </a:rPr>
              <a:t>Types of Psalms</a:t>
            </a:r>
          </a:p>
        </p:txBody>
      </p:sp>
      <p:sp>
        <p:nvSpPr>
          <p:cNvPr id="368646" name="Text Box 6"/>
          <p:cNvSpPr txBox="1">
            <a:spLocks noChangeArrowheads="1"/>
          </p:cNvSpPr>
          <p:nvPr/>
        </p:nvSpPr>
        <p:spPr bwMode="auto">
          <a:xfrm>
            <a:off x="1143000" y="1143000"/>
            <a:ext cx="7010400" cy="2590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i="1">
                <a:solidFill>
                  <a:srgbClr val="FFFF66"/>
                </a:solidFill>
              </a:rPr>
              <a:t>Pour out your wrath on them; </a:t>
            </a:r>
            <a:br>
              <a:rPr lang="en-US" sz="2800" i="1">
                <a:solidFill>
                  <a:srgbClr val="FFFF66"/>
                </a:solidFill>
              </a:rPr>
            </a:br>
            <a:r>
              <a:rPr lang="en-US" sz="2800" i="1">
                <a:solidFill>
                  <a:srgbClr val="FFFF66"/>
                </a:solidFill>
              </a:rPr>
              <a:t>let your fierce anger overtake them.</a:t>
            </a:r>
          </a:p>
          <a:p>
            <a:pPr algn="r" defTabSz="914400" eaLnBrk="1" fontAlgn="base" hangingPunct="1">
              <a:spcBef>
                <a:spcPct val="50000"/>
              </a:spcBef>
              <a:spcAft>
                <a:spcPct val="0"/>
              </a:spcAft>
            </a:pPr>
            <a:r>
              <a:rPr lang="en-US" sz="2800" i="1">
                <a:solidFill>
                  <a:srgbClr val="FFFF66"/>
                </a:solidFill>
              </a:rPr>
              <a:t>(Ps. 69:24)</a:t>
            </a:r>
          </a:p>
        </p:txBody>
      </p:sp>
      <p:sp>
        <p:nvSpPr>
          <p:cNvPr id="326662" name="Rectangle 7"/>
          <p:cNvSpPr>
            <a:spLocks noGrp="1" noChangeArrowheads="1"/>
          </p:cNvSpPr>
          <p:nvPr>
            <p:ph type="title"/>
          </p:nvPr>
        </p:nvSpPr>
        <p:spPr>
          <a:xfrm>
            <a:off x="609600" y="152400"/>
            <a:ext cx="8229600" cy="1143000"/>
          </a:xfrm>
        </p:spPr>
        <p:txBody>
          <a:bodyPr/>
          <a:lstStyle/>
          <a:p>
            <a:pPr eaLnBrk="1" hangingPunct="1"/>
            <a:r>
              <a:rPr lang="en-US" sz="4000">
                <a:solidFill>
                  <a:srgbClr val="E5F8FB"/>
                </a:solidFill>
                <a:latin typeface="Arial" charset="0"/>
              </a:rPr>
              <a:t>Types of Psalms</a:t>
            </a:r>
            <a:endParaRPr lang="en-US">
              <a:latin typeface="Arial" charset="0"/>
            </a:endParaRPr>
          </a:p>
        </p:txBody>
      </p:sp>
      <p:sp>
        <p:nvSpPr>
          <p:cNvPr id="368648" name="Text Box 8"/>
          <p:cNvSpPr txBox="1">
            <a:spLocks noChangeArrowheads="1"/>
          </p:cNvSpPr>
          <p:nvPr/>
        </p:nvSpPr>
        <p:spPr bwMode="auto">
          <a:xfrm>
            <a:off x="8153412" y="762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388c</a:t>
            </a:r>
          </a:p>
        </p:txBody>
      </p:sp>
      <p:sp>
        <p:nvSpPr>
          <p:cNvPr id="326664" name="TextBox 8"/>
          <p:cNvSpPr txBox="1">
            <a:spLocks noChangeArrowheads="1"/>
          </p:cNvSpPr>
          <p:nvPr/>
        </p:nvSpPr>
        <p:spPr bwMode="auto">
          <a:xfrm>
            <a:off x="76200" y="3544895"/>
            <a:ext cx="4572736" cy="64633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u="sng">
                <a:solidFill>
                  <a:srgbClr val="FFFF66"/>
                </a:solidFill>
              </a:rPr>
              <a:t>Imprecatory Psalms</a:t>
            </a:r>
            <a:endParaRPr lang="en-US" sz="3600" u="sng">
              <a:solidFill>
                <a:srgbClr val="000000"/>
              </a:solidFill>
            </a:endParaRPr>
          </a:p>
        </p:txBody>
      </p:sp>
      <p:sp>
        <p:nvSpPr>
          <p:cNvPr id="10" name="Text Box 8"/>
          <p:cNvSpPr txBox="1">
            <a:spLocks noChangeArrowheads="1"/>
          </p:cNvSpPr>
          <p:nvPr/>
        </p:nvSpPr>
        <p:spPr bwMode="auto">
          <a:xfrm>
            <a:off x="8153400" y="457209"/>
            <a:ext cx="812242"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47</a:t>
            </a:r>
          </a:p>
        </p:txBody>
      </p:sp>
    </p:spTree>
    <p:extLst>
      <p:ext uri="{BB962C8B-B14F-4D97-AF65-F5344CB8AC3E}">
        <p14:creationId xmlns:p14="http://schemas.microsoft.com/office/powerpoint/2010/main" val="9884456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2000" tmFilter="0, 0; .2, .5; .8, .5; 1, 0"/>
                                        <p:tgtEl>
                                          <p:spTgt spid="368643">
                                            <p:txEl>
                                              <p:pRg st="6" end="6"/>
                                            </p:txEl>
                                          </p:spTgt>
                                        </p:tgtEl>
                                      </p:cBhvr>
                                    </p:animEffect>
                                    <p:animScale>
                                      <p:cBhvr>
                                        <p:cTn id="7" dur="1000" autoRev="1" fill="hold"/>
                                        <p:tgtEl>
                                          <p:spTgt spid="368643">
                                            <p:txEl>
                                              <p:pRg st="6" end="6"/>
                                            </p:txEl>
                                          </p:spTgt>
                                        </p:tgtEl>
                                      </p:cBhvr>
                                      <p:by x="105000" y="105000"/>
                                    </p:animScale>
                                  </p:childTnLst>
                                </p:cTn>
                              </p:par>
                            </p:childTnLst>
                          </p:cTn>
                        </p:par>
                        <p:par>
                          <p:cTn id="8" fill="hold" nodeType="afterGroup">
                            <p:stCondLst>
                              <p:cond delay="2000"/>
                            </p:stCondLst>
                            <p:childTnLst>
                              <p:par>
                                <p:cTn id="9" presetID="51" presetClass="entr" presetSubtype="0" fill="hold" grpId="0" nodeType="afterEffect">
                                  <p:stCondLst>
                                    <p:cond delay="0"/>
                                  </p:stCondLst>
                                  <p:childTnLst>
                                    <p:set>
                                      <p:cBhvr>
                                        <p:cTn id="10" dur="1" fill="hold">
                                          <p:stCondLst>
                                            <p:cond delay="0"/>
                                          </p:stCondLst>
                                        </p:cTn>
                                        <p:tgtEl>
                                          <p:spTgt spid="368646"/>
                                        </p:tgtEl>
                                        <p:attrNameLst>
                                          <p:attrName>style.visibility</p:attrName>
                                        </p:attrNameLst>
                                      </p:cBhvr>
                                      <p:to>
                                        <p:strVal val="visible"/>
                                      </p:to>
                                    </p:set>
                                    <p:animEffect transition="in" filter="fade">
                                      <p:cBhvr>
                                        <p:cTn id="11" dur="770" decel="100000"/>
                                        <p:tgtEl>
                                          <p:spTgt spid="368646"/>
                                        </p:tgtEl>
                                      </p:cBhvr>
                                    </p:animEffect>
                                    <p:animScale>
                                      <p:cBhvr>
                                        <p:cTn id="12" dur="770" decel="100000"/>
                                        <p:tgtEl>
                                          <p:spTgt spid="368646"/>
                                        </p:tgtEl>
                                      </p:cBhvr>
                                      <p:from x="10000" y="10000"/>
                                      <p:to x="200000" y="450000"/>
                                    </p:animScale>
                                    <p:animScale>
                                      <p:cBhvr>
                                        <p:cTn id="13" dur="1230" accel="100000" fill="hold">
                                          <p:stCondLst>
                                            <p:cond delay="770"/>
                                          </p:stCondLst>
                                        </p:cTn>
                                        <p:tgtEl>
                                          <p:spTgt spid="368646"/>
                                        </p:tgtEl>
                                      </p:cBhvr>
                                      <p:from x="200000" y="450000"/>
                                      <p:to x="100000" y="100000"/>
                                    </p:animScale>
                                    <p:set>
                                      <p:cBhvr>
                                        <p:cTn id="14" dur="770" fill="hold"/>
                                        <p:tgtEl>
                                          <p:spTgt spid="368646"/>
                                        </p:tgtEl>
                                        <p:attrNameLst>
                                          <p:attrName>ppt_x</p:attrName>
                                        </p:attrNameLst>
                                      </p:cBhvr>
                                      <p:to>
                                        <p:strVal val="(0.5)"/>
                                      </p:to>
                                    </p:set>
                                    <p:anim from="(0.5)" to="(#ppt_x)" calcmode="lin" valueType="num">
                                      <p:cBhvr>
                                        <p:cTn id="15" dur="1230" accel="100000" fill="hold">
                                          <p:stCondLst>
                                            <p:cond delay="770"/>
                                          </p:stCondLst>
                                        </p:cTn>
                                        <p:tgtEl>
                                          <p:spTgt spid="368646"/>
                                        </p:tgtEl>
                                        <p:attrNameLst>
                                          <p:attrName>ppt_x</p:attrName>
                                        </p:attrNameLst>
                                      </p:cBhvr>
                                    </p:anim>
                                    <p:set>
                                      <p:cBhvr>
                                        <p:cTn id="16" dur="770" fill="hold"/>
                                        <p:tgtEl>
                                          <p:spTgt spid="368646"/>
                                        </p:tgtEl>
                                        <p:attrNameLst>
                                          <p:attrName>ppt_y</p:attrName>
                                        </p:attrNameLst>
                                      </p:cBhvr>
                                      <p:to>
                                        <p:strVal val="(#ppt_y+0.4)"/>
                                      </p:to>
                                    </p:set>
                                    <p:anim from="(#ppt_y+0.4)" to="(#ppt_y)" calcmode="lin" valueType="num">
                                      <p:cBhvr>
                                        <p:cTn id="17" dur="1230" accel="100000" fill="hold">
                                          <p:stCondLst>
                                            <p:cond delay="770"/>
                                          </p:stCondLst>
                                        </p:cTn>
                                        <p:tgtEl>
                                          <p:spTgt spid="368646"/>
                                        </p:tgtEl>
                                        <p:attrNameLst>
                                          <p:attrName>ppt_y</p:attrName>
                                        </p:attrNameLst>
                                      </p:cBhvr>
                                    </p:anim>
                                  </p:childTnLst>
                                </p:cTn>
                              </p:par>
                            </p:childTnLst>
                          </p:cTn>
                        </p:par>
                        <p:par>
                          <p:cTn id="18" fill="hold" nodeType="afterGroup">
                            <p:stCondLst>
                              <p:cond delay="4000"/>
                            </p:stCondLst>
                            <p:childTnLst>
                              <p:par>
                                <p:cTn id="19" presetID="51" presetClass="entr" presetSubtype="0" fill="hold" grpId="0" nodeType="afterEffect">
                                  <p:stCondLst>
                                    <p:cond delay="0"/>
                                  </p:stCondLst>
                                  <p:childTnLst>
                                    <p:set>
                                      <p:cBhvr>
                                        <p:cTn id="20" dur="1" fill="hold">
                                          <p:stCondLst>
                                            <p:cond delay="0"/>
                                          </p:stCondLst>
                                        </p:cTn>
                                        <p:tgtEl>
                                          <p:spTgt spid="368644"/>
                                        </p:tgtEl>
                                        <p:attrNameLst>
                                          <p:attrName>style.visibility</p:attrName>
                                        </p:attrNameLst>
                                      </p:cBhvr>
                                      <p:to>
                                        <p:strVal val="visible"/>
                                      </p:to>
                                    </p:set>
                                    <p:animEffect transition="in" filter="fade">
                                      <p:cBhvr>
                                        <p:cTn id="21" dur="770" decel="100000"/>
                                        <p:tgtEl>
                                          <p:spTgt spid="368644"/>
                                        </p:tgtEl>
                                      </p:cBhvr>
                                    </p:animEffect>
                                    <p:animScale>
                                      <p:cBhvr>
                                        <p:cTn id="22" dur="770" decel="100000"/>
                                        <p:tgtEl>
                                          <p:spTgt spid="368644"/>
                                        </p:tgtEl>
                                      </p:cBhvr>
                                      <p:from x="10000" y="10000"/>
                                      <p:to x="200000" y="450000"/>
                                    </p:animScale>
                                    <p:animScale>
                                      <p:cBhvr>
                                        <p:cTn id="23" dur="1230" accel="100000" fill="hold">
                                          <p:stCondLst>
                                            <p:cond delay="770"/>
                                          </p:stCondLst>
                                        </p:cTn>
                                        <p:tgtEl>
                                          <p:spTgt spid="368644"/>
                                        </p:tgtEl>
                                      </p:cBhvr>
                                      <p:from x="200000" y="450000"/>
                                      <p:to x="100000" y="100000"/>
                                    </p:animScale>
                                    <p:set>
                                      <p:cBhvr>
                                        <p:cTn id="24" dur="770" fill="hold"/>
                                        <p:tgtEl>
                                          <p:spTgt spid="368644"/>
                                        </p:tgtEl>
                                        <p:attrNameLst>
                                          <p:attrName>ppt_x</p:attrName>
                                        </p:attrNameLst>
                                      </p:cBhvr>
                                      <p:to>
                                        <p:strVal val="(0.5)"/>
                                      </p:to>
                                    </p:set>
                                    <p:anim from="(0.5)" to="(#ppt_x)" calcmode="lin" valueType="num">
                                      <p:cBhvr>
                                        <p:cTn id="25" dur="1230" accel="100000" fill="hold">
                                          <p:stCondLst>
                                            <p:cond delay="770"/>
                                          </p:stCondLst>
                                        </p:cTn>
                                        <p:tgtEl>
                                          <p:spTgt spid="368644"/>
                                        </p:tgtEl>
                                        <p:attrNameLst>
                                          <p:attrName>ppt_x</p:attrName>
                                        </p:attrNameLst>
                                      </p:cBhvr>
                                    </p:anim>
                                    <p:set>
                                      <p:cBhvr>
                                        <p:cTn id="26" dur="770" fill="hold"/>
                                        <p:tgtEl>
                                          <p:spTgt spid="368644"/>
                                        </p:tgtEl>
                                        <p:attrNameLst>
                                          <p:attrName>ppt_y</p:attrName>
                                        </p:attrNameLst>
                                      </p:cBhvr>
                                      <p:to>
                                        <p:strVal val="(#ppt_y+0.4)"/>
                                      </p:to>
                                    </p:set>
                                    <p:anim from="(#ppt_y+0.4)" to="(#ppt_y)" calcmode="lin" valueType="num">
                                      <p:cBhvr>
                                        <p:cTn id="27" dur="1230" accel="100000" fill="hold">
                                          <p:stCondLst>
                                            <p:cond delay="770"/>
                                          </p:stCondLst>
                                        </p:cTn>
                                        <p:tgtEl>
                                          <p:spTgt spid="36864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4" grpId="0" animBg="1"/>
      <p:bldP spid="36864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Picture1 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691" name="Rectangle 3"/>
          <p:cNvSpPr>
            <a:spLocks noGrp="1" noChangeArrowheads="1"/>
          </p:cNvSpPr>
          <p:nvPr>
            <p:ph type="body" idx="1"/>
          </p:nvPr>
        </p:nvSpPr>
        <p:spPr>
          <a:xfrm>
            <a:off x="1524000" y="1676401"/>
            <a:ext cx="2743200" cy="4525963"/>
          </a:xfrm>
        </p:spPr>
        <p:txBody>
          <a:bodyPr/>
          <a:lstStyle/>
          <a:p>
            <a:pPr eaLnBrk="1" hangingPunct="1">
              <a:lnSpc>
                <a:spcPct val="90000"/>
              </a:lnSpc>
            </a:pPr>
            <a:r>
              <a:rPr lang="en-US">
                <a:solidFill>
                  <a:schemeClr val="bg1"/>
                </a:solidFill>
                <a:latin typeface="Arial" charset="0"/>
              </a:rPr>
              <a:t>Hymn</a:t>
            </a:r>
          </a:p>
          <a:p>
            <a:pPr eaLnBrk="1" hangingPunct="1">
              <a:lnSpc>
                <a:spcPct val="90000"/>
              </a:lnSpc>
            </a:pPr>
            <a:r>
              <a:rPr lang="en-US">
                <a:solidFill>
                  <a:schemeClr val="bg1"/>
                </a:solidFill>
                <a:latin typeface="Arial" charset="0"/>
              </a:rPr>
              <a:t>Penitential</a:t>
            </a:r>
          </a:p>
          <a:p>
            <a:pPr eaLnBrk="1" hangingPunct="1">
              <a:lnSpc>
                <a:spcPct val="90000"/>
              </a:lnSpc>
            </a:pPr>
            <a:r>
              <a:rPr lang="en-US">
                <a:solidFill>
                  <a:schemeClr val="bg1"/>
                </a:solidFill>
                <a:latin typeface="Arial" charset="0"/>
              </a:rPr>
              <a:t>Wisdom</a:t>
            </a:r>
          </a:p>
          <a:p>
            <a:pPr eaLnBrk="1" hangingPunct="1">
              <a:lnSpc>
                <a:spcPct val="90000"/>
              </a:lnSpc>
            </a:pPr>
            <a:r>
              <a:rPr lang="en-US">
                <a:solidFill>
                  <a:schemeClr val="bg1"/>
                </a:solidFill>
                <a:latin typeface="Arial" charset="0"/>
              </a:rPr>
              <a:t>Royal</a:t>
            </a:r>
          </a:p>
          <a:p>
            <a:pPr eaLnBrk="1" hangingPunct="1">
              <a:lnSpc>
                <a:spcPct val="90000"/>
              </a:lnSpc>
            </a:pPr>
            <a:r>
              <a:rPr lang="en-US">
                <a:solidFill>
                  <a:schemeClr val="bg1"/>
                </a:solidFill>
                <a:latin typeface="Arial" charset="0"/>
              </a:rPr>
              <a:t>Messianic</a:t>
            </a:r>
          </a:p>
          <a:p>
            <a:pPr eaLnBrk="1" hangingPunct="1">
              <a:lnSpc>
                <a:spcPct val="90000"/>
              </a:lnSpc>
            </a:pPr>
            <a:r>
              <a:rPr lang="en-US">
                <a:solidFill>
                  <a:schemeClr val="bg1"/>
                </a:solidFill>
                <a:latin typeface="Arial" charset="0"/>
              </a:rPr>
              <a:t>Lament</a:t>
            </a:r>
          </a:p>
          <a:p>
            <a:pPr eaLnBrk="1" hangingPunct="1">
              <a:lnSpc>
                <a:spcPct val="90000"/>
              </a:lnSpc>
            </a:pPr>
            <a:r>
              <a:rPr lang="en-US">
                <a:solidFill>
                  <a:schemeClr val="bg1"/>
                </a:solidFill>
                <a:latin typeface="Arial" charset="0"/>
              </a:rPr>
              <a:t>Imprecatory</a:t>
            </a:r>
          </a:p>
          <a:p>
            <a:pPr eaLnBrk="1" hangingPunct="1">
              <a:lnSpc>
                <a:spcPct val="90000"/>
              </a:lnSpc>
            </a:pPr>
            <a:r>
              <a:rPr lang="en-US" b="1">
                <a:solidFill>
                  <a:srgbClr val="FFFF00"/>
                </a:solidFill>
                <a:latin typeface="Arial" charset="0"/>
              </a:rPr>
              <a:t>History</a:t>
            </a:r>
          </a:p>
        </p:txBody>
      </p:sp>
      <p:sp>
        <p:nvSpPr>
          <p:cNvPr id="328707" name="Text Box 4"/>
          <p:cNvSpPr txBox="1">
            <a:spLocks noChangeArrowheads="1"/>
          </p:cNvSpPr>
          <p:nvPr/>
        </p:nvSpPr>
        <p:spPr bwMode="auto">
          <a:xfrm>
            <a:off x="4114800" y="1905000"/>
            <a:ext cx="3810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endParaRPr lang="en-US" sz="1800">
              <a:solidFill>
                <a:srgbClr val="000000"/>
              </a:solidFill>
            </a:endParaRPr>
          </a:p>
        </p:txBody>
      </p:sp>
      <p:sp>
        <p:nvSpPr>
          <p:cNvPr id="370693" name="Text Box 5"/>
          <p:cNvSpPr txBox="1">
            <a:spLocks noChangeArrowheads="1"/>
          </p:cNvSpPr>
          <p:nvPr/>
        </p:nvSpPr>
        <p:spPr bwMode="auto">
          <a:xfrm>
            <a:off x="914400" y="1608144"/>
            <a:ext cx="7239000" cy="38020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2800" i="1">
                <a:solidFill>
                  <a:srgbClr val="FFFF66"/>
                </a:solidFill>
              </a:rPr>
              <a:t>He did miracles in the sight of their fathers;</a:t>
            </a:r>
          </a:p>
          <a:p>
            <a:pPr defTabSz="914400" eaLnBrk="1" fontAlgn="base" hangingPunct="1">
              <a:spcBef>
                <a:spcPct val="50000"/>
              </a:spcBef>
              <a:spcAft>
                <a:spcPct val="0"/>
              </a:spcAft>
            </a:pPr>
            <a:r>
              <a:rPr lang="en-US" sz="2800" i="1">
                <a:solidFill>
                  <a:srgbClr val="FFFF66"/>
                </a:solidFill>
              </a:rPr>
              <a:t>   in the land of Egypt, in the region of Zoan.</a:t>
            </a:r>
          </a:p>
          <a:p>
            <a:pPr defTabSz="914400" eaLnBrk="1" fontAlgn="base" hangingPunct="1">
              <a:spcBef>
                <a:spcPct val="50000"/>
              </a:spcBef>
              <a:spcAft>
                <a:spcPct val="0"/>
              </a:spcAft>
            </a:pPr>
            <a:r>
              <a:rPr lang="en-US" sz="2800" i="1">
                <a:solidFill>
                  <a:srgbClr val="FFFF66"/>
                </a:solidFill>
              </a:rPr>
              <a:t>He divided the sea and led them through;</a:t>
            </a:r>
          </a:p>
          <a:p>
            <a:pPr defTabSz="914400" eaLnBrk="1" fontAlgn="base" hangingPunct="1">
              <a:spcBef>
                <a:spcPct val="50000"/>
              </a:spcBef>
              <a:spcAft>
                <a:spcPct val="0"/>
              </a:spcAft>
            </a:pPr>
            <a:r>
              <a:rPr lang="en-US" sz="2800" i="1">
                <a:solidFill>
                  <a:srgbClr val="FFFF66"/>
                </a:solidFill>
              </a:rPr>
              <a:t>   He made the water stand firm like a wall.</a:t>
            </a:r>
          </a:p>
          <a:p>
            <a:pPr defTabSz="914400" eaLnBrk="1" fontAlgn="base" hangingPunct="1">
              <a:spcBef>
                <a:spcPct val="50000"/>
              </a:spcBef>
              <a:spcAft>
                <a:spcPct val="0"/>
              </a:spcAft>
            </a:pPr>
            <a:r>
              <a:rPr lang="en-US" sz="2800" i="1">
                <a:solidFill>
                  <a:srgbClr val="FFFF66"/>
                </a:solidFill>
              </a:rPr>
              <a:t>				           (Ps. 78:12-13)</a:t>
            </a:r>
          </a:p>
        </p:txBody>
      </p:sp>
      <p:sp>
        <p:nvSpPr>
          <p:cNvPr id="328709" name="Text Box 6"/>
          <p:cNvSpPr txBox="1">
            <a:spLocks noChangeArrowheads="1"/>
          </p:cNvSpPr>
          <p:nvPr/>
        </p:nvSpPr>
        <p:spPr bwMode="auto">
          <a:xfrm>
            <a:off x="2590800" y="441325"/>
            <a:ext cx="4114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4000">
                <a:solidFill>
                  <a:srgbClr val="000000"/>
                </a:solidFill>
              </a:rPr>
              <a:t>Types of Psalms</a:t>
            </a:r>
          </a:p>
        </p:txBody>
      </p:sp>
      <p:sp>
        <p:nvSpPr>
          <p:cNvPr id="328710" name="Rectangle 7"/>
          <p:cNvSpPr>
            <a:spLocks noGrp="1" noChangeArrowheads="1"/>
          </p:cNvSpPr>
          <p:nvPr>
            <p:ph type="title"/>
          </p:nvPr>
        </p:nvSpPr>
        <p:spPr/>
        <p:txBody>
          <a:bodyPr/>
          <a:lstStyle/>
          <a:p>
            <a:pPr eaLnBrk="1" hangingPunct="1"/>
            <a:r>
              <a:rPr lang="en-US" sz="4000">
                <a:solidFill>
                  <a:srgbClr val="E5F8FB"/>
                </a:solidFill>
                <a:latin typeface="Arial" charset="0"/>
              </a:rPr>
              <a:t>Types of Psalms</a:t>
            </a:r>
            <a:endParaRPr lang="en-US">
              <a:latin typeface="Arial" charset="0"/>
            </a:endParaRPr>
          </a:p>
        </p:txBody>
      </p:sp>
      <p:sp>
        <p:nvSpPr>
          <p:cNvPr id="370696" name="Text Box 8"/>
          <p:cNvSpPr txBox="1">
            <a:spLocks noChangeArrowheads="1"/>
          </p:cNvSpPr>
          <p:nvPr/>
        </p:nvSpPr>
        <p:spPr bwMode="auto">
          <a:xfrm>
            <a:off x="8153412" y="762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388c</a:t>
            </a:r>
          </a:p>
        </p:txBody>
      </p:sp>
    </p:spTree>
    <p:extLst>
      <p:ext uri="{BB962C8B-B14F-4D97-AF65-F5344CB8AC3E}">
        <p14:creationId xmlns:p14="http://schemas.microsoft.com/office/powerpoint/2010/main" val="217977831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1500" accel="50000" decel="50000" autoRev="1" fill="hold">
                                          <p:stCondLst>
                                            <p:cond delay="0"/>
                                          </p:stCondLst>
                                        </p:cTn>
                                        <p:tgtEl>
                                          <p:spTgt spid="370691">
                                            <p:txEl>
                                              <p:pRg st="7" end="7"/>
                                            </p:txEl>
                                          </p:spTgt>
                                        </p:tgtEl>
                                        <p:attrNameLst>
                                          <p:attrName>ppt_x</p:attrName>
                                          <p:attrName>ppt_y</p:attrName>
                                        </p:attrNameLst>
                                      </p:cBhvr>
                                    </p:animMotion>
                                    <p:animRot by="1500000">
                                      <p:cBhvr>
                                        <p:cTn id="7" dur="750" fill="hold">
                                          <p:stCondLst>
                                            <p:cond delay="0"/>
                                          </p:stCondLst>
                                        </p:cTn>
                                        <p:tgtEl>
                                          <p:spTgt spid="370691">
                                            <p:txEl>
                                              <p:pRg st="7" end="7"/>
                                            </p:txEl>
                                          </p:spTgt>
                                        </p:tgtEl>
                                        <p:attrNameLst>
                                          <p:attrName>r</p:attrName>
                                        </p:attrNameLst>
                                      </p:cBhvr>
                                    </p:animRot>
                                    <p:animRot by="-1500000">
                                      <p:cBhvr>
                                        <p:cTn id="8" dur="750" fill="hold">
                                          <p:stCondLst>
                                            <p:cond delay="750"/>
                                          </p:stCondLst>
                                        </p:cTn>
                                        <p:tgtEl>
                                          <p:spTgt spid="370691">
                                            <p:txEl>
                                              <p:pRg st="7" end="7"/>
                                            </p:txEl>
                                          </p:spTgt>
                                        </p:tgtEl>
                                        <p:attrNameLst>
                                          <p:attrName>r</p:attrName>
                                        </p:attrNameLst>
                                      </p:cBhvr>
                                    </p:animRot>
                                    <p:animRot by="-1500000">
                                      <p:cBhvr>
                                        <p:cTn id="9" dur="750" fill="hold">
                                          <p:stCondLst>
                                            <p:cond delay="1500"/>
                                          </p:stCondLst>
                                        </p:cTn>
                                        <p:tgtEl>
                                          <p:spTgt spid="370691">
                                            <p:txEl>
                                              <p:pRg st="7" end="7"/>
                                            </p:txEl>
                                          </p:spTgt>
                                        </p:tgtEl>
                                        <p:attrNameLst>
                                          <p:attrName>r</p:attrName>
                                        </p:attrNameLst>
                                      </p:cBhvr>
                                    </p:animRot>
                                    <p:animRot by="1500000">
                                      <p:cBhvr>
                                        <p:cTn id="10" dur="750" fill="hold">
                                          <p:stCondLst>
                                            <p:cond delay="2250"/>
                                          </p:stCondLst>
                                        </p:cTn>
                                        <p:tgtEl>
                                          <p:spTgt spid="370691">
                                            <p:txEl>
                                              <p:pRg st="7" end="7"/>
                                            </p:txEl>
                                          </p:spTgt>
                                        </p:tgtEl>
                                        <p:attrNameLst>
                                          <p:attrName>r</p:attrName>
                                        </p:attrNameLst>
                                      </p:cBhvr>
                                    </p:animRot>
                                  </p:childTnLst>
                                </p:cTn>
                              </p:par>
                            </p:childTnLst>
                          </p:cTn>
                        </p:par>
                        <p:par>
                          <p:cTn id="11" fill="hold" nodeType="afterGroup">
                            <p:stCondLst>
                              <p:cond delay="4800"/>
                            </p:stCondLst>
                            <p:childTnLst>
                              <p:par>
                                <p:cTn id="12" presetID="19" presetClass="entr" presetSubtype="10" fill="hold" grpId="0" nodeType="afterEffect">
                                  <p:stCondLst>
                                    <p:cond delay="0"/>
                                  </p:stCondLst>
                                  <p:childTnLst>
                                    <p:set>
                                      <p:cBhvr>
                                        <p:cTn id="13" dur="1" fill="hold">
                                          <p:stCondLst>
                                            <p:cond delay="0"/>
                                          </p:stCondLst>
                                        </p:cTn>
                                        <p:tgtEl>
                                          <p:spTgt spid="370693"/>
                                        </p:tgtEl>
                                        <p:attrNameLst>
                                          <p:attrName>style.visibility</p:attrName>
                                        </p:attrNameLst>
                                      </p:cBhvr>
                                      <p:to>
                                        <p:strVal val="visible"/>
                                      </p:to>
                                    </p:set>
                                    <p:anim calcmode="lin" valueType="num">
                                      <p:cBhvr>
                                        <p:cTn id="14" dur="2000" fill="hold"/>
                                        <p:tgtEl>
                                          <p:spTgt spid="370693"/>
                                        </p:tgtEl>
                                        <p:attrNameLst>
                                          <p:attrName>ppt_w</p:attrName>
                                        </p:attrNameLst>
                                      </p:cBhvr>
                                      <p:tavLst>
                                        <p:tav tm="0" fmla="#ppt_w*sin(2.5*pi*$)">
                                          <p:val>
                                            <p:fltVal val="0"/>
                                          </p:val>
                                        </p:tav>
                                        <p:tav tm="100000">
                                          <p:val>
                                            <p:fltVal val="1"/>
                                          </p:val>
                                        </p:tav>
                                      </p:tavLst>
                                    </p:anim>
                                    <p:anim calcmode="lin" valueType="num">
                                      <p:cBhvr>
                                        <p:cTn id="15" dur="2000" fill="hold"/>
                                        <p:tgtEl>
                                          <p:spTgt spid="3706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3" name="Rectangle 5"/>
          <p:cNvSpPr>
            <a:spLocks noGrp="1" noChangeArrowheads="1"/>
          </p:cNvSpPr>
          <p:nvPr>
            <p:ph type="title" idx="4294967295"/>
          </p:nvPr>
        </p:nvSpPr>
        <p:spPr>
          <a:xfrm>
            <a:off x="5257800" y="728672"/>
            <a:ext cx="3657600" cy="3995737"/>
          </a:xfrm>
        </p:spPr>
        <p:txBody>
          <a:bodyPr/>
          <a:lstStyle/>
          <a:p>
            <a:pPr eaLnBrk="1" hangingPunct="1">
              <a:defRPr/>
            </a:pPr>
            <a:r>
              <a:rPr lang="en-US" sz="3600" b="1">
                <a:latin typeface="Tahoma" charset="0"/>
                <a:cs typeface="Arial" charset="0"/>
              </a:rPr>
              <a:t>Classification of Each Psalm (Lindsey)</a:t>
            </a:r>
          </a:p>
        </p:txBody>
      </p:sp>
      <p:sp>
        <p:nvSpPr>
          <p:cNvPr id="6" name="Text Box 7"/>
          <p:cNvSpPr txBox="1">
            <a:spLocks noChangeArrowheads="1"/>
          </p:cNvSpPr>
          <p:nvPr/>
        </p:nvSpPr>
        <p:spPr bwMode="auto">
          <a:xfrm>
            <a:off x="8153400" y="76209"/>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b="1">
                <a:solidFill>
                  <a:srgbClr val="FFFFFF"/>
                </a:solidFill>
              </a:rPr>
              <a:t>386</a:t>
            </a:r>
          </a:p>
        </p:txBody>
      </p:sp>
      <p:sp>
        <p:nvSpPr>
          <p:cNvPr id="7" name="Text Box 7"/>
          <p:cNvSpPr txBox="1">
            <a:spLocks noChangeArrowheads="1"/>
          </p:cNvSpPr>
          <p:nvPr/>
        </p:nvSpPr>
        <p:spPr bwMode="auto">
          <a:xfrm>
            <a:off x="8153412" y="457209"/>
            <a:ext cx="64107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b="1">
                <a:solidFill>
                  <a:srgbClr val="FFFFFF"/>
                </a:solidFill>
              </a:rPr>
              <a:t>P 9</a:t>
            </a:r>
          </a:p>
        </p:txBody>
      </p:sp>
      <p:pic>
        <p:nvPicPr>
          <p:cNvPr id="306180" name="Picture 7" descr="Psalm Classification Ch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19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776410"/>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D9B3FF"/>
            </a:gs>
            <a:gs pos="100000">
              <a:schemeClr val="bg1"/>
            </a:gs>
          </a:gsLst>
          <a:lin ang="5400000" scaled="1"/>
        </a:grad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a:xfrm>
            <a:off x="0" y="125439"/>
            <a:ext cx="9144000" cy="1474761"/>
          </a:xfrm>
          <a:noFill/>
        </p:spPr>
        <p:txBody>
          <a:bodyPr/>
          <a:lstStyle/>
          <a:p>
            <a:pPr eaLnBrk="1" hangingPunct="1"/>
            <a:r>
              <a:rPr lang="en-US" sz="4800" b="1">
                <a:latin typeface="Arial" charset="0"/>
              </a:rPr>
              <a:t>Praise is in Every Psalm!</a:t>
            </a:r>
          </a:p>
        </p:txBody>
      </p:sp>
      <p:sp>
        <p:nvSpPr>
          <p:cNvPr id="325635" name="Rectangle 3"/>
          <p:cNvSpPr>
            <a:spLocks noGrp="1" noChangeArrowheads="1"/>
          </p:cNvSpPr>
          <p:nvPr>
            <p:ph type="body" idx="1"/>
          </p:nvPr>
        </p:nvSpPr>
        <p:spPr>
          <a:xfrm>
            <a:off x="457199" y="1741320"/>
            <a:ext cx="4402877" cy="4562004"/>
          </a:xfrm>
        </p:spPr>
        <p:txBody>
          <a:bodyPr/>
          <a:lstStyle/>
          <a:p>
            <a:pPr marL="0" indent="0" eaLnBrk="1" hangingPunct="1">
              <a:buFontTx/>
              <a:buNone/>
            </a:pPr>
            <a:r>
              <a:rPr lang="en-US" altLang="ja-JP" sz="3600" b="1" i="1" dirty="0"/>
              <a:t>"My mouth shall speak the praise of the L</a:t>
            </a:r>
            <a:r>
              <a:rPr lang="en-US" altLang="ja-JP" b="1" i="1" dirty="0"/>
              <a:t>ORD</a:t>
            </a:r>
            <a:r>
              <a:rPr lang="en-US" altLang="ja-JP" sz="3600" b="1" i="1" dirty="0"/>
              <a:t>, and all flesh shall bless his holy name forever and ever"</a:t>
            </a:r>
          </a:p>
          <a:p>
            <a:pPr marL="0" indent="0" algn="r" eaLnBrk="1" hangingPunct="1">
              <a:buFontTx/>
              <a:buNone/>
            </a:pPr>
            <a:r>
              <a:rPr lang="en-US" sz="3600" b="1" i="1" dirty="0"/>
              <a:t>(Psalm 145:21)</a:t>
            </a:r>
          </a:p>
        </p:txBody>
      </p:sp>
      <p:pic>
        <p:nvPicPr>
          <p:cNvPr id="33690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2" y="1524000"/>
            <a:ext cx="382587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82012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25634"/>
                                        </p:tgtEl>
                                        <p:attrNameLst>
                                          <p:attrName>style.visibility</p:attrName>
                                        </p:attrNameLst>
                                      </p:cBhvr>
                                      <p:to>
                                        <p:strVal val="visible"/>
                                      </p:to>
                                    </p:set>
                                    <p:anim calcmode="lin" valueType="num">
                                      <p:cBhvr>
                                        <p:cTn id="7" dur="1000" fill="hold"/>
                                        <p:tgtEl>
                                          <p:spTgt spid="325634"/>
                                        </p:tgtEl>
                                        <p:attrNameLst>
                                          <p:attrName>ppt_x</p:attrName>
                                        </p:attrNameLst>
                                      </p:cBhvr>
                                      <p:tavLst>
                                        <p:tav tm="0">
                                          <p:val>
                                            <p:strVal val="#ppt_x-.2"/>
                                          </p:val>
                                        </p:tav>
                                        <p:tav tm="100000">
                                          <p:val>
                                            <p:strVal val="#ppt_x"/>
                                          </p:val>
                                        </p:tav>
                                      </p:tavLst>
                                    </p:anim>
                                    <p:anim calcmode="lin" valueType="num">
                                      <p:cBhvr>
                                        <p:cTn id="8" dur="1000" fill="hold"/>
                                        <p:tgtEl>
                                          <p:spTgt spid="32563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56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325635">
                                            <p:txEl>
                                              <p:pRg st="0" end="0"/>
                                            </p:txEl>
                                          </p:spTgt>
                                        </p:tgtEl>
                                        <p:attrNameLst>
                                          <p:attrName>style.visibility</p:attrName>
                                        </p:attrNameLst>
                                      </p:cBhvr>
                                      <p:to>
                                        <p:strVal val="visible"/>
                                      </p:to>
                                    </p:set>
                                    <p:animEffect transition="in" filter="fade">
                                      <p:cBhvr>
                                        <p:cTn id="14" dur="500"/>
                                        <p:tgtEl>
                                          <p:spTgt spid="325635">
                                            <p:txEl>
                                              <p:pRg st="0" end="0"/>
                                            </p:txEl>
                                          </p:spTgt>
                                        </p:tgtEl>
                                      </p:cBhvr>
                                    </p:animEffect>
                                    <p:anim calcmode="lin" valueType="num">
                                      <p:cBhvr>
                                        <p:cTn id="15" dur="500" fill="hold"/>
                                        <p:tgtEl>
                                          <p:spTgt spid="32563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2563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325635">
                                            <p:txEl>
                                              <p:pRg st="1" end="1"/>
                                            </p:txEl>
                                          </p:spTgt>
                                        </p:tgtEl>
                                        <p:attrNameLst>
                                          <p:attrName>style.visibility</p:attrName>
                                        </p:attrNameLst>
                                      </p:cBhvr>
                                      <p:to>
                                        <p:strVal val="visible"/>
                                      </p:to>
                                    </p:set>
                                    <p:animEffect transition="in" filter="fade">
                                      <p:cBhvr>
                                        <p:cTn id="21" dur="500"/>
                                        <p:tgtEl>
                                          <p:spTgt spid="325635">
                                            <p:txEl>
                                              <p:pRg st="1" end="1"/>
                                            </p:txEl>
                                          </p:spTgt>
                                        </p:tgtEl>
                                      </p:cBhvr>
                                    </p:animEffect>
                                    <p:anim calcmode="lin" valueType="num">
                                      <p:cBhvr>
                                        <p:cTn id="22" dur="500" fill="hold"/>
                                        <p:tgtEl>
                                          <p:spTgt spid="32563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25635">
                                            <p:txEl>
                                              <p:pRg st="1" end="1"/>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4" grpId="0"/>
      <p:bldP spid="32563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96" y="627156"/>
            <a:ext cx="7979933" cy="5304491"/>
          </a:xfrm>
        </p:spPr>
        <p:txBody>
          <a:bodyPr/>
          <a:lstStyle/>
          <a:p>
            <a:r>
              <a:rPr lang="en-US" sz="8000" b="1"/>
              <a:t>Psalms must be correctly  </a:t>
            </a:r>
            <a:r>
              <a:rPr lang="en-US" sz="8000" b="1">
                <a:solidFill>
                  <a:srgbClr val="FFFF00"/>
                </a:solidFill>
              </a:rPr>
              <a:t>interpreted</a:t>
            </a:r>
          </a:p>
        </p:txBody>
      </p:sp>
    </p:spTree>
    <p:extLst>
      <p:ext uri="{BB962C8B-B14F-4D97-AF65-F5344CB8AC3E}">
        <p14:creationId xmlns:p14="http://schemas.microsoft.com/office/powerpoint/2010/main" val="3270195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471" y="627156"/>
            <a:ext cx="6589058" cy="5304491"/>
          </a:xfrm>
        </p:spPr>
        <p:txBody>
          <a:bodyPr/>
          <a:lstStyle/>
          <a:p>
            <a:r>
              <a:rPr lang="en-US" sz="8000" b="1"/>
              <a:t>Psalms is </a:t>
            </a:r>
            <a:r>
              <a:rPr lang="en-US" sz="8000" b="1">
                <a:solidFill>
                  <a:srgbClr val="FFFF00"/>
                </a:solidFill>
              </a:rPr>
              <a:t>unique</a:t>
            </a:r>
          </a:p>
        </p:txBody>
      </p:sp>
    </p:spTree>
    <p:extLst>
      <p:ext uri="{BB962C8B-B14F-4D97-AF65-F5344CB8AC3E}">
        <p14:creationId xmlns:p14="http://schemas.microsoft.com/office/powerpoint/2010/main" val="15083722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0" y="10668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1" name="Rectangle 3"/>
          <p:cNvSpPr>
            <a:spLocks noGrp="1" noChangeArrowheads="1"/>
          </p:cNvSpPr>
          <p:nvPr>
            <p:ph type="title"/>
          </p:nvPr>
        </p:nvSpPr>
        <p:spPr>
          <a:xfrm>
            <a:off x="0" y="1143000"/>
            <a:ext cx="9144000" cy="1981200"/>
          </a:xfrm>
        </p:spPr>
        <p:txBody>
          <a:bodyPr/>
          <a:lstStyle/>
          <a:p>
            <a:pPr eaLnBrk="1" hangingPunct="1">
              <a:defRPr/>
            </a:pPr>
            <a:r>
              <a:rPr lang="en-US" sz="7200" b="1">
                <a:solidFill>
                  <a:srgbClr val="FFFFFF"/>
                </a:solidFill>
                <a:effectLst>
                  <a:outerShdw blurRad="38100" dist="38100" dir="2700000" algn="tl">
                    <a:srgbClr val="000000"/>
                  </a:outerShdw>
                </a:effectLst>
                <a:latin typeface="Arial" charset="0"/>
                <a:cs typeface="Arial" charset="0"/>
              </a:rPr>
              <a:t>Characteristics of Hebrew Poetry</a:t>
            </a:r>
            <a:endParaRPr lang="en-GB" sz="7200" b="1">
              <a:solidFill>
                <a:srgbClr val="FFFFFF"/>
              </a:solidFill>
              <a:effectLst>
                <a:outerShdw blurRad="38100" dist="38100" dir="2700000" algn="tl">
                  <a:srgbClr val="000000"/>
                </a:outerShdw>
              </a:effectLst>
              <a:latin typeface="Arial" charset="0"/>
              <a:cs typeface="Arial" charset="0"/>
            </a:endParaRPr>
          </a:p>
        </p:txBody>
      </p:sp>
      <p:sp>
        <p:nvSpPr>
          <p:cNvPr id="348164" name="Text Box 4"/>
          <p:cNvSpPr txBox="1">
            <a:spLocks noChangeArrowheads="1"/>
          </p:cNvSpPr>
          <p:nvPr/>
        </p:nvSpPr>
        <p:spPr bwMode="auto">
          <a:xfrm>
            <a:off x="8153400" y="76209"/>
            <a:ext cx="698178"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390</a:t>
            </a:r>
          </a:p>
        </p:txBody>
      </p:sp>
      <p:sp>
        <p:nvSpPr>
          <p:cNvPr id="5" name="Text Box 4"/>
          <p:cNvSpPr txBox="1">
            <a:spLocks noChangeArrowheads="1"/>
          </p:cNvSpPr>
          <p:nvPr/>
        </p:nvSpPr>
        <p:spPr bwMode="auto">
          <a:xfrm>
            <a:off x="8153400" y="457209"/>
            <a:ext cx="812242"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13</a:t>
            </a:r>
          </a:p>
        </p:txBody>
      </p:sp>
      <p:sp>
        <p:nvSpPr>
          <p:cNvPr id="6" name="Text Box 4"/>
          <p:cNvSpPr txBox="1">
            <a:spLocks noChangeArrowheads="1"/>
          </p:cNvSpPr>
          <p:nvPr/>
        </p:nvSpPr>
        <p:spPr bwMode="auto">
          <a:xfrm>
            <a:off x="254000" y="3482982"/>
            <a:ext cx="8890000" cy="2554545"/>
          </a:xfrm>
          <a:prstGeom prst="rect">
            <a:avLst/>
          </a:prstGeom>
          <a:noFill/>
          <a:ln w="9525">
            <a:noFill/>
            <a:miter lim="800000"/>
            <a:headEnd/>
            <a:tailEnd/>
          </a:ln>
          <a:effectLst/>
        </p:spPr>
        <p:txBody>
          <a:bodyPr wrap="square">
            <a:spAutoFit/>
          </a:bodyPr>
          <a:lstStyle>
            <a:lvl1pPr marL="742950" indent="-742950"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buFont typeface="Arial" charset="0"/>
              <a:buAutoNum type="arabicPeriod"/>
              <a:defRPr/>
            </a:pPr>
            <a:r>
              <a:rPr lang="en-US" sz="4000" b="1">
                <a:solidFill>
                  <a:srgbClr val="FFFFFF"/>
                </a:solidFill>
                <a:effectLst>
                  <a:outerShdw blurRad="38100" dist="38100" dir="2700000" algn="tl">
                    <a:srgbClr val="000000"/>
                  </a:outerShdw>
                </a:effectLst>
              </a:rPr>
              <a:t>Stress Patterns (not rhymes)</a:t>
            </a:r>
          </a:p>
          <a:p>
            <a:pPr defTabSz="914400" eaLnBrk="1" fontAlgn="base" hangingPunct="1">
              <a:spcBef>
                <a:spcPct val="0"/>
              </a:spcBef>
              <a:spcAft>
                <a:spcPct val="0"/>
              </a:spcAft>
              <a:buFont typeface="Arial" charset="0"/>
              <a:buAutoNum type="arabicPeriod"/>
              <a:defRPr/>
            </a:pPr>
            <a:r>
              <a:rPr lang="en-US" sz="4000" b="1">
                <a:solidFill>
                  <a:srgbClr val="FFFFFF"/>
                </a:solidFill>
                <a:effectLst>
                  <a:outerShdw blurRad="38100" dist="38100" dir="2700000" algn="tl">
                    <a:srgbClr val="000000"/>
                  </a:outerShdw>
                </a:effectLst>
              </a:rPr>
              <a:t>Evocative language</a:t>
            </a:r>
          </a:p>
          <a:p>
            <a:pPr defTabSz="914400" eaLnBrk="1" fontAlgn="base" hangingPunct="1">
              <a:spcBef>
                <a:spcPct val="0"/>
              </a:spcBef>
              <a:spcAft>
                <a:spcPct val="0"/>
              </a:spcAft>
              <a:buFont typeface="Arial" charset="0"/>
              <a:buAutoNum type="arabicPeriod"/>
              <a:defRPr/>
            </a:pPr>
            <a:r>
              <a:rPr lang="en-US" sz="4000" b="1">
                <a:solidFill>
                  <a:srgbClr val="FFFFFF"/>
                </a:solidFill>
                <a:effectLst>
                  <a:outerShdw blurRad="38100" dist="38100" dir="2700000" algn="tl">
                    <a:srgbClr val="000000"/>
                  </a:outerShdw>
                </a:effectLst>
              </a:rPr>
              <a:t>Acrostic Arrangement</a:t>
            </a:r>
          </a:p>
          <a:p>
            <a:pPr defTabSz="914400" eaLnBrk="1" fontAlgn="base" hangingPunct="1">
              <a:spcBef>
                <a:spcPct val="0"/>
              </a:spcBef>
              <a:spcAft>
                <a:spcPct val="0"/>
              </a:spcAft>
              <a:buFont typeface="Arial" charset="0"/>
              <a:buAutoNum type="arabicPeriod"/>
              <a:defRPr/>
            </a:pPr>
            <a:r>
              <a:rPr lang="en-US" sz="4000" b="1">
                <a:solidFill>
                  <a:srgbClr val="FFFFFF"/>
                </a:solidFill>
                <a:effectLst>
                  <a:outerShdw blurRad="38100" dist="38100" dir="2700000" algn="tl">
                    <a:srgbClr val="000000"/>
                  </a:outerShdw>
                </a:effectLst>
              </a:rPr>
              <a:t>Thought Rhyme</a:t>
            </a:r>
          </a:p>
        </p:txBody>
      </p:sp>
    </p:spTree>
    <p:extLst>
      <p:ext uri="{BB962C8B-B14F-4D97-AF65-F5344CB8AC3E}">
        <p14:creationId xmlns:p14="http://schemas.microsoft.com/office/powerpoint/2010/main" val="75098972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parallelism-steven-miln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4" name="Rectangle 2"/>
          <p:cNvSpPr>
            <a:spLocks noGrp="1" noChangeArrowheads="1"/>
          </p:cNvSpPr>
          <p:nvPr>
            <p:ph type="ctrTitle"/>
          </p:nvPr>
        </p:nvSpPr>
        <p:spPr>
          <a:xfrm>
            <a:off x="0" y="1143000"/>
            <a:ext cx="9220200" cy="2362200"/>
          </a:xfrm>
          <a:effectLst>
            <a:outerShdw blurRad="63500" dist="107763" dir="8100000" algn="ctr" rotWithShape="0">
              <a:schemeClr val="tx1">
                <a:alpha val="74998"/>
              </a:schemeClr>
            </a:outerShdw>
          </a:effectLst>
        </p:spPr>
        <p:txBody>
          <a:bodyPr/>
          <a:lstStyle/>
          <a:p>
            <a:pPr eaLnBrk="1" hangingPunct="1">
              <a:defRPr/>
            </a:pPr>
            <a:r>
              <a:rPr lang="en-US" sz="7200">
                <a:solidFill>
                  <a:schemeClr val="bg1"/>
                </a:solidFill>
                <a:latin typeface="Arial" charset="0"/>
                <a:ea typeface="ＭＳ Ｐゴシック" charset="0"/>
              </a:rPr>
              <a:t>The Key: </a:t>
            </a:r>
            <a:br>
              <a:rPr lang="en-US" sz="7200">
                <a:solidFill>
                  <a:schemeClr val="bg1"/>
                </a:solidFill>
                <a:latin typeface="Arial" charset="0"/>
                <a:ea typeface="ＭＳ Ｐゴシック" charset="0"/>
              </a:rPr>
            </a:br>
            <a:r>
              <a:rPr lang="en-US" sz="7200">
                <a:solidFill>
                  <a:schemeClr val="bg1"/>
                </a:solidFill>
                <a:latin typeface="Arial" charset="0"/>
                <a:ea typeface="ＭＳ Ｐゴシック" charset="0"/>
              </a:rPr>
              <a:t>Hebrew Parallelism</a:t>
            </a:r>
            <a:endParaRPr lang="en-US">
              <a:latin typeface="Arial" charset="0"/>
              <a:ea typeface="ＭＳ Ｐゴシック" charset="0"/>
            </a:endParaRPr>
          </a:p>
        </p:txBody>
      </p:sp>
      <p:sp>
        <p:nvSpPr>
          <p:cNvPr id="3" name="Text Box 4"/>
          <p:cNvSpPr txBox="1">
            <a:spLocks noChangeArrowheads="1"/>
          </p:cNvSpPr>
          <p:nvPr/>
        </p:nvSpPr>
        <p:spPr bwMode="auto">
          <a:xfrm>
            <a:off x="8153400" y="76209"/>
            <a:ext cx="698178"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390</a:t>
            </a:r>
          </a:p>
        </p:txBody>
      </p:sp>
      <p:sp>
        <p:nvSpPr>
          <p:cNvPr id="4" name="Text Box 4"/>
          <p:cNvSpPr txBox="1">
            <a:spLocks noChangeArrowheads="1"/>
          </p:cNvSpPr>
          <p:nvPr/>
        </p:nvSpPr>
        <p:spPr bwMode="auto">
          <a:xfrm>
            <a:off x="8153400" y="457209"/>
            <a:ext cx="812242"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13</a:t>
            </a:r>
          </a:p>
        </p:txBody>
      </p:sp>
    </p:spTree>
    <p:extLst>
      <p:ext uri="{BB962C8B-B14F-4D97-AF65-F5344CB8AC3E}">
        <p14:creationId xmlns:p14="http://schemas.microsoft.com/office/powerpoint/2010/main" val="1055920410"/>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arallelism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67200" y="3195637"/>
            <a:ext cx="4876800" cy="3662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8153400" y="76209"/>
            <a:ext cx="698178"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390</a:t>
            </a:r>
          </a:p>
        </p:txBody>
      </p:sp>
      <p:sp>
        <p:nvSpPr>
          <p:cNvPr id="4" name="Text Box 4"/>
          <p:cNvSpPr txBox="1">
            <a:spLocks noChangeArrowheads="1"/>
          </p:cNvSpPr>
          <p:nvPr/>
        </p:nvSpPr>
        <p:spPr bwMode="auto">
          <a:xfrm>
            <a:off x="8153400" y="457209"/>
            <a:ext cx="812242"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pitchFamily="-105" charset="0"/>
                <a:ea typeface="Arial" pitchFamily="-105" charset="0"/>
                <a:cs typeface="Arial" pitchFamily="-105" charset="0"/>
              </a:rPr>
              <a:t>P 13</a:t>
            </a:r>
          </a:p>
        </p:txBody>
      </p:sp>
      <p:pic>
        <p:nvPicPr>
          <p:cNvPr id="6" name="Picture 5" descr="parallel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
            <a:ext cx="5791200" cy="386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4" name="Rectangle 2"/>
          <p:cNvSpPr>
            <a:spLocks noGrp="1" noChangeArrowheads="1"/>
          </p:cNvSpPr>
          <p:nvPr>
            <p:ph type="ctrTitle"/>
          </p:nvPr>
        </p:nvSpPr>
        <p:spPr>
          <a:xfrm>
            <a:off x="0" y="3810000"/>
            <a:ext cx="4267200" cy="3048000"/>
          </a:xfrm>
          <a:effectLst>
            <a:outerShdw blurRad="63500" dist="107763" dir="8100000" algn="ctr" rotWithShape="0">
              <a:schemeClr val="tx1">
                <a:alpha val="74998"/>
              </a:schemeClr>
            </a:outerShdw>
          </a:effectLst>
        </p:spPr>
        <p:txBody>
          <a:bodyPr/>
          <a:lstStyle/>
          <a:p>
            <a:pPr eaLnBrk="1" hangingPunct="1">
              <a:defRPr/>
            </a:pPr>
            <a:r>
              <a:rPr lang="en-US" sz="5400" dirty="0">
                <a:solidFill>
                  <a:schemeClr val="bg1"/>
                </a:solidFill>
                <a:latin typeface="Arial" charset="0"/>
                <a:ea typeface="ＭＳ Ｐゴシック" charset="0"/>
              </a:rPr>
              <a:t>What is Parallelism?</a:t>
            </a:r>
            <a:endParaRPr lang="en-US" sz="3200" dirty="0">
              <a:latin typeface="Arial" charset="0"/>
              <a:ea typeface="ＭＳ Ｐゴシック" charset="0"/>
            </a:endParaRPr>
          </a:p>
        </p:txBody>
      </p:sp>
      <p:sp>
        <p:nvSpPr>
          <p:cNvPr id="8" name="Rectangle 2"/>
          <p:cNvSpPr txBox="1">
            <a:spLocks noChangeArrowheads="1"/>
          </p:cNvSpPr>
          <p:nvPr/>
        </p:nvSpPr>
        <p:spPr bwMode="auto">
          <a:xfrm>
            <a:off x="4140200" y="836613"/>
            <a:ext cx="5003800" cy="3048000"/>
          </a:xfrm>
          <a:prstGeom prst="rect">
            <a:avLst/>
          </a:prstGeom>
          <a:noFill/>
          <a:ln>
            <a:noFill/>
          </a:ln>
          <a:effectLst>
            <a:outerShdw blurRad="63500" dist="107763" dir="81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defTabSz="914400" eaLnBrk="1" hangingPunct="1">
              <a:defRPr/>
            </a:pPr>
            <a:r>
              <a:rPr lang="en-US" sz="4000" b="1" dirty="0">
                <a:latin typeface="Arial" charset="0"/>
                <a:ea typeface="ＭＳ Ｐゴシック" charset="0"/>
              </a:rPr>
              <a:t>"the repetition of meaning in parallel expressions" </a:t>
            </a:r>
            <a:br>
              <a:rPr lang="en-US" sz="4000" b="1" dirty="0">
                <a:latin typeface="Arial" charset="0"/>
                <a:ea typeface="ＭＳ Ｐゴシック" charset="0"/>
              </a:rPr>
            </a:br>
            <a:r>
              <a:rPr lang="en-US" sz="4000" b="1" dirty="0">
                <a:latin typeface="Arial" charset="0"/>
                <a:ea typeface="ＭＳ Ｐゴシック" charset="0"/>
              </a:rPr>
              <a:t>(Ross, </a:t>
            </a:r>
            <a:r>
              <a:rPr lang="en-US" sz="4000" b="1" i="1" dirty="0">
                <a:latin typeface="Arial" charset="0"/>
                <a:ea typeface="ＭＳ Ｐゴシック" charset="0"/>
              </a:rPr>
              <a:t>BKC</a:t>
            </a:r>
            <a:r>
              <a:rPr lang="en-US" sz="4000" b="1" dirty="0">
                <a:latin typeface="Arial" charset="0"/>
                <a:ea typeface="ＭＳ Ｐゴシック" charset="0"/>
              </a:rPr>
              <a:t>, 1:780)</a:t>
            </a:r>
            <a:endParaRPr lang="en-US" sz="2000" b="1" dirty="0">
              <a:latin typeface="Arial" charset="0"/>
              <a:ea typeface="ＭＳ Ｐゴシック" charset="0"/>
            </a:endParaRPr>
          </a:p>
        </p:txBody>
      </p:sp>
    </p:spTree>
    <p:extLst>
      <p:ext uri="{BB962C8B-B14F-4D97-AF65-F5344CB8AC3E}">
        <p14:creationId xmlns:p14="http://schemas.microsoft.com/office/powerpoint/2010/main" val="11504159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192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0211" name="Rectangle 3"/>
          <p:cNvSpPr>
            <a:spLocks noGrp="1" noChangeArrowheads="1"/>
          </p:cNvSpPr>
          <p:nvPr>
            <p:ph type="title"/>
          </p:nvPr>
        </p:nvSpPr>
        <p:spPr>
          <a:noFill/>
        </p:spPr>
        <p:txBody>
          <a:bodyPr/>
          <a:lstStyle/>
          <a:p>
            <a:pPr eaLnBrk="1" hangingPunct="1"/>
            <a:r>
              <a:rPr lang="en-US">
                <a:solidFill>
                  <a:schemeClr val="bg1"/>
                </a:solidFill>
                <a:latin typeface="Arial" charset="0"/>
              </a:rPr>
              <a:t>PARALLELISM</a:t>
            </a:r>
          </a:p>
        </p:txBody>
      </p:sp>
      <p:sp>
        <p:nvSpPr>
          <p:cNvPr id="350212" name="Rectangle 4"/>
          <p:cNvSpPr>
            <a:spLocks noGrp="1" noChangeArrowheads="1"/>
          </p:cNvSpPr>
          <p:nvPr>
            <p:ph type="body" idx="1"/>
          </p:nvPr>
        </p:nvSpPr>
        <p:spPr>
          <a:xfrm>
            <a:off x="1219200" y="2057400"/>
            <a:ext cx="7239000" cy="3505200"/>
          </a:xfrm>
        </p:spPr>
        <p:txBody>
          <a:bodyPr/>
          <a:lstStyle/>
          <a:p>
            <a:pPr eaLnBrk="1" hangingPunct="1">
              <a:buFontTx/>
              <a:buNone/>
            </a:pPr>
            <a:r>
              <a:rPr lang="en-US" sz="3600" b="1">
                <a:latin typeface="Arial" charset="0"/>
              </a:rPr>
              <a:t>Similarities &amp; Differences</a:t>
            </a:r>
          </a:p>
          <a:p>
            <a:pPr eaLnBrk="1" hangingPunct="1">
              <a:buFontTx/>
              <a:buNone/>
            </a:pPr>
            <a:r>
              <a:rPr lang="en-US" sz="3600">
                <a:latin typeface="Arial" charset="0"/>
              </a:rPr>
              <a:t>Two categories of Parallelism :</a:t>
            </a:r>
          </a:p>
          <a:p>
            <a:pPr eaLnBrk="1" hangingPunct="1"/>
            <a:r>
              <a:rPr lang="en-US" sz="3600">
                <a:latin typeface="Arial" charset="0"/>
              </a:rPr>
              <a:t>Grammatical Parallelism (syntax)</a:t>
            </a:r>
          </a:p>
          <a:p>
            <a:pPr eaLnBrk="1" hangingPunct="1"/>
            <a:r>
              <a:rPr lang="en-US" sz="3600">
                <a:latin typeface="Arial" charset="0"/>
              </a:rPr>
              <a:t>Semantic Parallelism (meaning of words)</a:t>
            </a:r>
          </a:p>
        </p:txBody>
      </p:sp>
      <p:sp>
        <p:nvSpPr>
          <p:cNvPr id="350213" name="Text Box 5"/>
          <p:cNvSpPr txBox="1">
            <a:spLocks noChangeArrowheads="1"/>
          </p:cNvSpPr>
          <p:nvPr/>
        </p:nvSpPr>
        <p:spPr bwMode="auto">
          <a:xfrm>
            <a:off x="612588" y="1657357"/>
            <a:ext cx="8074212" cy="4401205"/>
          </a:xfrm>
          <a:prstGeom prst="rect">
            <a:avLst/>
          </a:prstGeom>
          <a:solidFill>
            <a:srgbClr val="CC99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dirty="0">
                <a:solidFill>
                  <a:srgbClr val="000000"/>
                </a:solidFill>
              </a:rPr>
              <a:t>“Then He </a:t>
            </a:r>
            <a:r>
              <a:rPr lang="en-US" sz="2800" b="1" dirty="0">
                <a:solidFill>
                  <a:srgbClr val="000099"/>
                </a:solidFill>
              </a:rPr>
              <a:t>rebukes</a:t>
            </a:r>
            <a:r>
              <a:rPr lang="en-US" sz="2800" b="1" dirty="0">
                <a:solidFill>
                  <a:srgbClr val="000000"/>
                </a:solidFill>
              </a:rPr>
              <a:t> them in his </a:t>
            </a:r>
            <a:r>
              <a:rPr lang="en-US" sz="2800" b="1" dirty="0">
                <a:solidFill>
                  <a:srgbClr val="FF0000"/>
                </a:solidFill>
              </a:rPr>
              <a:t>anger</a:t>
            </a:r>
            <a:r>
              <a:rPr lang="en-US" sz="2800" b="1" dirty="0">
                <a:solidFill>
                  <a:srgbClr val="000000"/>
                </a:solidFill>
              </a:rPr>
              <a:t> </a:t>
            </a:r>
          </a:p>
          <a:p>
            <a:pPr defTabSz="914400" eaLnBrk="1" fontAlgn="base" hangingPunct="1">
              <a:spcBef>
                <a:spcPct val="0"/>
              </a:spcBef>
              <a:spcAft>
                <a:spcPct val="0"/>
              </a:spcAft>
            </a:pPr>
            <a:r>
              <a:rPr lang="en-US" sz="2800" b="1" dirty="0">
                <a:solidFill>
                  <a:srgbClr val="000000"/>
                </a:solidFill>
              </a:rPr>
              <a:t>   And in his </a:t>
            </a:r>
            <a:r>
              <a:rPr lang="en-US" sz="2800" b="1" dirty="0">
                <a:solidFill>
                  <a:srgbClr val="FF0000"/>
                </a:solidFill>
              </a:rPr>
              <a:t>wrath</a:t>
            </a:r>
            <a:r>
              <a:rPr lang="en-US" sz="2800" b="1" dirty="0">
                <a:solidFill>
                  <a:srgbClr val="000000"/>
                </a:solidFill>
              </a:rPr>
              <a:t> he </a:t>
            </a:r>
            <a:r>
              <a:rPr lang="en-US" sz="2800" b="1" dirty="0">
                <a:solidFill>
                  <a:srgbClr val="000099"/>
                </a:solidFill>
              </a:rPr>
              <a:t>terrifies</a:t>
            </a:r>
            <a:r>
              <a:rPr lang="en-US" sz="2800" b="1" dirty="0">
                <a:solidFill>
                  <a:srgbClr val="000000"/>
                </a:solidFill>
              </a:rPr>
              <a:t> them.”</a:t>
            </a:r>
          </a:p>
          <a:p>
            <a:pPr defTabSz="914400" eaLnBrk="1" fontAlgn="base" hangingPunct="1">
              <a:spcBef>
                <a:spcPct val="0"/>
              </a:spcBef>
              <a:spcAft>
                <a:spcPct val="0"/>
              </a:spcAft>
            </a:pPr>
            <a:r>
              <a:rPr lang="en-US" sz="2800" b="1" dirty="0">
                <a:solidFill>
                  <a:srgbClr val="000000"/>
                </a:solidFill>
              </a:rPr>
              <a:t>					(Psalm 2:5)</a:t>
            </a:r>
          </a:p>
          <a:p>
            <a:pPr defTabSz="914400" eaLnBrk="1" fontAlgn="base" hangingPunct="1">
              <a:spcBef>
                <a:spcPct val="0"/>
              </a:spcBef>
              <a:spcAft>
                <a:spcPct val="0"/>
              </a:spcAft>
            </a:pPr>
            <a:r>
              <a:rPr lang="en-US" sz="2800" b="1" dirty="0">
                <a:solidFill>
                  <a:srgbClr val="000000"/>
                </a:solidFill>
              </a:rPr>
              <a:t>Semantic parallelism:  </a:t>
            </a:r>
          </a:p>
          <a:p>
            <a:pPr defTabSz="914400" eaLnBrk="1" fontAlgn="base" hangingPunct="1">
              <a:spcBef>
                <a:spcPct val="0"/>
              </a:spcBef>
              <a:spcAft>
                <a:spcPct val="0"/>
              </a:spcAft>
            </a:pPr>
            <a:r>
              <a:rPr lang="en-US" sz="2800" b="1" i="1" u="sng" dirty="0">
                <a:solidFill>
                  <a:srgbClr val="000099"/>
                </a:solidFill>
              </a:rPr>
              <a:t>rebukes</a:t>
            </a:r>
            <a:r>
              <a:rPr lang="en-US" sz="2800" b="1" dirty="0">
                <a:solidFill>
                  <a:srgbClr val="000000"/>
                </a:solidFill>
              </a:rPr>
              <a:t> and </a:t>
            </a:r>
            <a:r>
              <a:rPr lang="en-US" sz="2800" b="1" i="1" u="sng" dirty="0">
                <a:solidFill>
                  <a:srgbClr val="000099"/>
                </a:solidFill>
              </a:rPr>
              <a:t>terrifies</a:t>
            </a:r>
            <a:endParaRPr lang="en-US" sz="2800" b="1" dirty="0">
              <a:solidFill>
                <a:srgbClr val="000000"/>
              </a:solidFill>
            </a:endParaRPr>
          </a:p>
          <a:p>
            <a:pPr defTabSz="914400" eaLnBrk="1" fontAlgn="base" hangingPunct="1">
              <a:spcBef>
                <a:spcPct val="0"/>
              </a:spcBef>
              <a:spcAft>
                <a:spcPct val="0"/>
              </a:spcAft>
            </a:pPr>
            <a:r>
              <a:rPr lang="en-US" sz="2800" b="1" i="1" u="sng" dirty="0">
                <a:solidFill>
                  <a:srgbClr val="FF0000"/>
                </a:solidFill>
              </a:rPr>
              <a:t>anger</a:t>
            </a:r>
            <a:r>
              <a:rPr lang="en-US" sz="2800" b="1" dirty="0">
                <a:solidFill>
                  <a:srgbClr val="000000"/>
                </a:solidFill>
              </a:rPr>
              <a:t> and </a:t>
            </a:r>
            <a:r>
              <a:rPr lang="en-US" sz="2800" b="1" i="1" u="sng" dirty="0">
                <a:solidFill>
                  <a:srgbClr val="FF0000"/>
                </a:solidFill>
              </a:rPr>
              <a:t>wrath</a:t>
            </a:r>
            <a:r>
              <a:rPr lang="en-US" sz="2800" b="1" dirty="0">
                <a:solidFill>
                  <a:srgbClr val="000000"/>
                </a:solidFill>
              </a:rPr>
              <a:t>  are  </a:t>
            </a:r>
            <a:r>
              <a:rPr lang="en-US" sz="2800" b="1" i="1" dirty="0">
                <a:solidFill>
                  <a:srgbClr val="0033CC"/>
                </a:solidFill>
              </a:rPr>
              <a:t>parallel in meaning</a:t>
            </a:r>
            <a:endParaRPr lang="en-US" sz="2800" b="1" dirty="0">
              <a:solidFill>
                <a:srgbClr val="000000"/>
              </a:solidFill>
            </a:endParaRPr>
          </a:p>
          <a:p>
            <a:pPr defTabSz="914400" eaLnBrk="1" fontAlgn="base" hangingPunct="1">
              <a:spcBef>
                <a:spcPct val="0"/>
              </a:spcBef>
              <a:spcAft>
                <a:spcPct val="0"/>
              </a:spcAft>
            </a:pPr>
            <a:endParaRPr lang="en-US" sz="2800" b="1" dirty="0">
              <a:solidFill>
                <a:srgbClr val="000000"/>
              </a:solidFill>
            </a:endParaRPr>
          </a:p>
          <a:p>
            <a:pPr defTabSz="914400" eaLnBrk="1" fontAlgn="base" hangingPunct="1">
              <a:spcBef>
                <a:spcPct val="0"/>
              </a:spcBef>
              <a:spcAft>
                <a:spcPct val="0"/>
              </a:spcAft>
            </a:pPr>
            <a:r>
              <a:rPr lang="en-US" sz="2800" b="1" dirty="0">
                <a:solidFill>
                  <a:srgbClr val="000000"/>
                </a:solidFill>
              </a:rPr>
              <a:t>Grammatical parallelism: </a:t>
            </a:r>
          </a:p>
          <a:p>
            <a:pPr defTabSz="914400" eaLnBrk="1" fontAlgn="base" hangingPunct="1">
              <a:spcBef>
                <a:spcPct val="0"/>
              </a:spcBef>
              <a:spcAft>
                <a:spcPct val="0"/>
              </a:spcAft>
            </a:pPr>
            <a:r>
              <a:rPr lang="en-US" sz="2800" b="1" dirty="0">
                <a:solidFill>
                  <a:srgbClr val="0033CC"/>
                </a:solidFill>
              </a:rPr>
              <a:t>Verb -- </a:t>
            </a:r>
            <a:r>
              <a:rPr lang="en-US" sz="2800" b="1" dirty="0">
                <a:solidFill>
                  <a:srgbClr val="000000"/>
                </a:solidFill>
              </a:rPr>
              <a:t>direct object </a:t>
            </a:r>
            <a:r>
              <a:rPr lang="en-US" sz="2800" b="1" dirty="0">
                <a:solidFill>
                  <a:srgbClr val="0033CC"/>
                </a:solidFill>
              </a:rPr>
              <a:t>-- </a:t>
            </a:r>
            <a:r>
              <a:rPr lang="en-US" sz="2800" b="1" dirty="0">
                <a:solidFill>
                  <a:srgbClr val="FF0000"/>
                </a:solidFill>
              </a:rPr>
              <a:t>prepositional phrase</a:t>
            </a:r>
          </a:p>
          <a:p>
            <a:pPr defTabSz="914400" eaLnBrk="1" fontAlgn="base" hangingPunct="1">
              <a:spcBef>
                <a:spcPct val="0"/>
              </a:spcBef>
              <a:spcAft>
                <a:spcPct val="0"/>
              </a:spcAft>
            </a:pPr>
            <a:r>
              <a:rPr lang="en-US" sz="2800" b="1" dirty="0">
                <a:solidFill>
                  <a:srgbClr val="FF0000"/>
                </a:solidFill>
              </a:rPr>
              <a:t>Prepositional phrase </a:t>
            </a:r>
            <a:r>
              <a:rPr lang="en-US" sz="2800" b="1" dirty="0">
                <a:solidFill>
                  <a:srgbClr val="0033CC"/>
                </a:solidFill>
              </a:rPr>
              <a:t>-- verb -- </a:t>
            </a:r>
            <a:r>
              <a:rPr lang="en-US" sz="2800" b="1" dirty="0">
                <a:solidFill>
                  <a:srgbClr val="000000"/>
                </a:solidFill>
              </a:rPr>
              <a:t>direct object</a:t>
            </a:r>
          </a:p>
        </p:txBody>
      </p:sp>
      <p:sp>
        <p:nvSpPr>
          <p:cNvPr id="350214" name="Text Box 6"/>
          <p:cNvSpPr txBox="1">
            <a:spLocks noChangeArrowheads="1"/>
          </p:cNvSpPr>
          <p:nvPr/>
        </p:nvSpPr>
        <p:spPr bwMode="auto">
          <a:xfrm>
            <a:off x="8153412" y="76208"/>
            <a:ext cx="869349" cy="461665"/>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p>
            <a:pPr defTabSz="914400" fontAlgn="base">
              <a:spcBef>
                <a:spcPct val="0"/>
              </a:spcBef>
              <a:spcAft>
                <a:spcPct val="0"/>
              </a:spcAft>
              <a:defRPr/>
            </a:pPr>
            <a:r>
              <a:rPr lang="en-US" sz="2400" b="1">
                <a:solidFill>
                  <a:srgbClr val="FFFFFF"/>
                </a:solidFill>
                <a:latin typeface="Arial" pitchFamily="-105" charset="0"/>
                <a:ea typeface="Arial" pitchFamily="-105" charset="0"/>
                <a:cs typeface="Arial" pitchFamily="-105" charset="0"/>
              </a:rPr>
              <a:t>388c</a:t>
            </a:r>
          </a:p>
        </p:txBody>
      </p:sp>
    </p:spTree>
    <p:extLst>
      <p:ext uri="{BB962C8B-B14F-4D97-AF65-F5344CB8AC3E}">
        <p14:creationId xmlns:p14="http://schemas.microsoft.com/office/powerpoint/2010/main" val="37071805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0211"/>
                                        </p:tgtEl>
                                        <p:attrNameLst>
                                          <p:attrName>style.visibility</p:attrName>
                                        </p:attrNameLst>
                                      </p:cBhvr>
                                      <p:to>
                                        <p:strVal val="visible"/>
                                      </p:to>
                                    </p:set>
                                    <p:animEffect transition="in" filter="dissolve">
                                      <p:cBhvr>
                                        <p:cTn id="7" dur="500"/>
                                        <p:tgtEl>
                                          <p:spTgt spid="3502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0212">
                                            <p:txEl>
                                              <p:pRg st="0" end="0"/>
                                            </p:txEl>
                                          </p:spTgt>
                                        </p:tgtEl>
                                        <p:attrNameLst>
                                          <p:attrName>style.visibility</p:attrName>
                                        </p:attrNameLst>
                                      </p:cBhvr>
                                      <p:to>
                                        <p:strVal val="visible"/>
                                      </p:to>
                                    </p:set>
                                    <p:animEffect transition="in" filter="dissolve">
                                      <p:cBhvr>
                                        <p:cTn id="12" dur="500"/>
                                        <p:tgtEl>
                                          <p:spTgt spid="35021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0212">
                                            <p:txEl>
                                              <p:pRg st="1" end="1"/>
                                            </p:txEl>
                                          </p:spTgt>
                                        </p:tgtEl>
                                        <p:attrNameLst>
                                          <p:attrName>style.visibility</p:attrName>
                                        </p:attrNameLst>
                                      </p:cBhvr>
                                      <p:to>
                                        <p:strVal val="visible"/>
                                      </p:to>
                                    </p:set>
                                    <p:animEffect transition="in" filter="dissolve">
                                      <p:cBhvr>
                                        <p:cTn id="17" dur="500"/>
                                        <p:tgtEl>
                                          <p:spTgt spid="35021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0212">
                                            <p:txEl>
                                              <p:pRg st="2" end="2"/>
                                            </p:txEl>
                                          </p:spTgt>
                                        </p:tgtEl>
                                        <p:attrNameLst>
                                          <p:attrName>style.visibility</p:attrName>
                                        </p:attrNameLst>
                                      </p:cBhvr>
                                      <p:to>
                                        <p:strVal val="visible"/>
                                      </p:to>
                                    </p:set>
                                    <p:animEffect transition="in" filter="dissolve">
                                      <p:cBhvr>
                                        <p:cTn id="22" dur="500"/>
                                        <p:tgtEl>
                                          <p:spTgt spid="35021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0212">
                                            <p:txEl>
                                              <p:pRg st="3" end="3"/>
                                            </p:txEl>
                                          </p:spTgt>
                                        </p:tgtEl>
                                        <p:attrNameLst>
                                          <p:attrName>style.visibility</p:attrName>
                                        </p:attrNameLst>
                                      </p:cBhvr>
                                      <p:to>
                                        <p:strVal val="visible"/>
                                      </p:to>
                                    </p:set>
                                    <p:animEffect transition="in" filter="dissolve">
                                      <p:cBhvr>
                                        <p:cTn id="27" dur="500"/>
                                        <p:tgtEl>
                                          <p:spTgt spid="35021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50213"/>
                                        </p:tgtEl>
                                        <p:attrNameLst>
                                          <p:attrName>style.visibility</p:attrName>
                                        </p:attrNameLst>
                                      </p:cBhvr>
                                      <p:to>
                                        <p:strVal val="visible"/>
                                      </p:to>
                                    </p:set>
                                    <p:animEffect transition="in" filter="blinds(horizontal)">
                                      <p:cBhvr>
                                        <p:cTn id="32" dur="3000"/>
                                        <p:tgtEl>
                                          <p:spTgt spid="350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1" grpId="0"/>
      <p:bldP spid="350212" grpId="0" build="p"/>
      <p:bldP spid="350213"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0" y="0"/>
            <a:ext cx="8229600" cy="838200"/>
          </a:xfrm>
          <a:solidFill>
            <a:schemeClr val="tx1"/>
          </a:solidFill>
        </p:spPr>
        <p:txBody>
          <a:bodyPr/>
          <a:lstStyle/>
          <a:p>
            <a:pPr eaLnBrk="1" hangingPunct="1"/>
            <a:r>
              <a:rPr lang="en-US" sz="4000" b="1">
                <a:solidFill>
                  <a:schemeClr val="bg1"/>
                </a:solidFill>
                <a:latin typeface="Arial" charset="0"/>
              </a:rPr>
              <a:t>Tips for Interpreting the Psalms</a:t>
            </a:r>
          </a:p>
        </p:txBody>
      </p:sp>
      <p:sp>
        <p:nvSpPr>
          <p:cNvPr id="49155" name="Rectangle 3"/>
          <p:cNvSpPr>
            <a:spLocks noGrp="1" noChangeArrowheads="1"/>
          </p:cNvSpPr>
          <p:nvPr>
            <p:ph type="body" idx="1"/>
          </p:nvPr>
        </p:nvSpPr>
        <p:spPr>
          <a:xfrm>
            <a:off x="304800" y="914400"/>
            <a:ext cx="8839200" cy="5943600"/>
          </a:xfrm>
        </p:spPr>
        <p:txBody>
          <a:bodyPr/>
          <a:lstStyle/>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Pay attention to structure</a:t>
            </a:r>
          </a:p>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Summarize the psalm in a sentence (p. 387)</a:t>
            </a:r>
          </a:p>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Consider titles and background information in their superscriptions</a:t>
            </a:r>
            <a:r>
              <a:rPr lang="en-US" sz="2800" b="1" dirty="0">
                <a:latin typeface="Arial" charset="0"/>
              </a:rPr>
              <a:t> </a:t>
            </a:r>
          </a:p>
          <a:p>
            <a:pPr marL="609600" indent="-609600" eaLnBrk="1" hangingPunct="1">
              <a:lnSpc>
                <a:spcPct val="90000"/>
              </a:lnSpc>
              <a:spcBef>
                <a:spcPct val="50000"/>
              </a:spcBef>
              <a:buClr>
                <a:srgbClr val="100D00"/>
              </a:buClr>
              <a:buFont typeface="+mj-lt"/>
              <a:buAutoNum type="arabicPeriod"/>
            </a:pPr>
            <a:r>
              <a:rPr lang="en-US" sz="2800" b="1" dirty="0">
                <a:latin typeface="Arial" charset="0"/>
              </a:rPr>
              <a:t>Classify the psalm using Lindsey</a:t>
            </a:r>
            <a:r>
              <a:rPr lang="fr-FR" sz="2800" b="1" dirty="0">
                <a:latin typeface="Arial" charset="0"/>
              </a:rPr>
              <a:t>'</a:t>
            </a:r>
            <a:r>
              <a:rPr lang="en-US" sz="2800" b="1" dirty="0">
                <a:latin typeface="Arial" charset="0"/>
              </a:rPr>
              <a:t>s p. 386</a:t>
            </a:r>
          </a:p>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Interpret the psalm</a:t>
            </a:r>
            <a:r>
              <a:rPr lang="fr-FR" altLang="ja-JP" sz="2800" b="1" dirty="0">
                <a:solidFill>
                  <a:srgbClr val="100D00"/>
                </a:solidFill>
                <a:latin typeface="Arial" charset="0"/>
              </a:rPr>
              <a:t>'</a:t>
            </a:r>
            <a:r>
              <a:rPr lang="en-US" altLang="ja-JP" sz="2800" b="1" dirty="0">
                <a:solidFill>
                  <a:srgbClr val="100D00"/>
                </a:solidFill>
                <a:latin typeface="Arial" charset="0"/>
              </a:rPr>
              <a:t>s incomplete theology in light of NT revelation (e.g., Ps. 51:11)</a:t>
            </a:r>
          </a:p>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Reword figures of speech and parallelisms</a:t>
            </a:r>
          </a:p>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Use NT allusions and/or quotations but don</a:t>
            </a:r>
            <a:r>
              <a:rPr lang="fr-FR" sz="2800" b="1" dirty="0">
                <a:solidFill>
                  <a:srgbClr val="100D00"/>
                </a:solidFill>
                <a:latin typeface="Arial" charset="0"/>
              </a:rPr>
              <a:t>'</a:t>
            </a:r>
            <a:r>
              <a:rPr lang="en-US" sz="2800" b="1" dirty="0">
                <a:solidFill>
                  <a:srgbClr val="100D00"/>
                </a:solidFill>
                <a:latin typeface="Arial" charset="0"/>
              </a:rPr>
              <a:t>t read back into the text what the OT author would not have understood (e.g., Ps. 16:10 expanded in Acts 2:25-31)</a:t>
            </a:r>
          </a:p>
        </p:txBody>
      </p:sp>
      <p:sp>
        <p:nvSpPr>
          <p:cNvPr id="49158" name="Text Box 6"/>
          <p:cNvSpPr txBox="1">
            <a:spLocks noChangeArrowheads="1"/>
          </p:cNvSpPr>
          <p:nvPr/>
        </p:nvSpPr>
        <p:spPr bwMode="auto">
          <a:xfrm>
            <a:off x="8375650" y="8"/>
            <a:ext cx="698178"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391</a:t>
            </a:r>
          </a:p>
        </p:txBody>
      </p:sp>
      <p:sp>
        <p:nvSpPr>
          <p:cNvPr id="5" name="Text Box 6"/>
          <p:cNvSpPr txBox="1">
            <a:spLocks noChangeArrowheads="1"/>
          </p:cNvSpPr>
          <p:nvPr/>
        </p:nvSpPr>
        <p:spPr bwMode="auto">
          <a:xfrm>
            <a:off x="8305800" y="376245"/>
            <a:ext cx="812242"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P 14</a:t>
            </a:r>
          </a:p>
        </p:txBody>
      </p:sp>
    </p:spTree>
    <p:extLst>
      <p:ext uri="{BB962C8B-B14F-4D97-AF65-F5344CB8AC3E}">
        <p14:creationId xmlns:p14="http://schemas.microsoft.com/office/powerpoint/2010/main" val="159624949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 to="" calcmode="lin" valueType="num">
                                      <p:cBhvr>
                                        <p:cTn id="17" dur="1" fill="hold"/>
                                        <p:tgtEl>
                                          <p:spTgt spid="4915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9155">
                                            <p:txEl>
                                              <p:pRg st="3" end="3"/>
                                            </p:txEl>
                                          </p:spTgt>
                                        </p:tgtEl>
                                        <p:attrNameLst>
                                          <p:attrName>style.visibility</p:attrName>
                                        </p:attrNameLst>
                                      </p:cBhvr>
                                      <p:to>
                                        <p:strVal val="visible"/>
                                      </p:to>
                                    </p:set>
                                    <p:anim to="" calcmode="lin" valueType="num">
                                      <p:cBhvr>
                                        <p:cTn id="22" dur="1" fill="hold"/>
                                        <p:tgtEl>
                                          <p:spTgt spid="49155">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9155">
                                            <p:txEl>
                                              <p:pRg st="4" end="4"/>
                                            </p:txEl>
                                          </p:spTgt>
                                        </p:tgtEl>
                                        <p:attrNameLst>
                                          <p:attrName>style.visibility</p:attrName>
                                        </p:attrNameLst>
                                      </p:cBhvr>
                                      <p:to>
                                        <p:strVal val="visible"/>
                                      </p:to>
                                    </p:set>
                                    <p:anim to="" calcmode="lin" valueType="num">
                                      <p:cBhvr>
                                        <p:cTn id="27" dur="1" fill="hold"/>
                                        <p:tgtEl>
                                          <p:spTgt spid="49155">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9155">
                                            <p:txEl>
                                              <p:pRg st="5" end="5"/>
                                            </p:txEl>
                                          </p:spTgt>
                                        </p:tgtEl>
                                        <p:attrNameLst>
                                          <p:attrName>style.visibility</p:attrName>
                                        </p:attrNameLst>
                                      </p:cBhvr>
                                      <p:to>
                                        <p:strVal val="visible"/>
                                      </p:to>
                                    </p:set>
                                    <p:anim to="" calcmode="lin" valueType="num">
                                      <p:cBhvr>
                                        <p:cTn id="32" dur="1" fill="hold"/>
                                        <p:tgtEl>
                                          <p:spTgt spid="49155">
                                            <p:txEl>
                                              <p:pRg st="5" end="5"/>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9155">
                                            <p:txEl>
                                              <p:pRg st="6" end="6"/>
                                            </p:txEl>
                                          </p:spTgt>
                                        </p:tgtEl>
                                        <p:attrNameLst>
                                          <p:attrName>style.visibility</p:attrName>
                                        </p:attrNameLst>
                                      </p:cBhvr>
                                      <p:to>
                                        <p:strVal val="visible"/>
                                      </p:to>
                                    </p:set>
                                    <p:anim to="" calcmode="lin" valueType="num">
                                      <p:cBhvr>
                                        <p:cTn id="37" dur="1" fill="hold"/>
                                        <p:tgtEl>
                                          <p:spTgt spid="49155">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0" y="0"/>
            <a:ext cx="8229600" cy="838200"/>
          </a:xfrm>
          <a:solidFill>
            <a:schemeClr val="tx1"/>
          </a:solidFill>
        </p:spPr>
        <p:txBody>
          <a:bodyPr/>
          <a:lstStyle/>
          <a:p>
            <a:pPr eaLnBrk="1" hangingPunct="1"/>
            <a:r>
              <a:rPr lang="en-US" sz="4000" b="1">
                <a:solidFill>
                  <a:schemeClr val="bg1"/>
                </a:solidFill>
                <a:latin typeface="Arial" charset="0"/>
              </a:rPr>
              <a:t>Tips for Interpreting the Psalms</a:t>
            </a:r>
          </a:p>
        </p:txBody>
      </p:sp>
      <p:sp>
        <p:nvSpPr>
          <p:cNvPr id="49155" name="Rectangle 3"/>
          <p:cNvSpPr>
            <a:spLocks noGrp="1" noChangeArrowheads="1"/>
          </p:cNvSpPr>
          <p:nvPr>
            <p:ph type="body" idx="1"/>
          </p:nvPr>
        </p:nvSpPr>
        <p:spPr>
          <a:xfrm>
            <a:off x="127000" y="914407"/>
            <a:ext cx="9017000" cy="1290639"/>
          </a:xfrm>
        </p:spPr>
        <p:txBody>
          <a:bodyPr/>
          <a:lstStyle/>
          <a:p>
            <a:pPr marL="622300" indent="-622300" eaLnBrk="1" hangingPunct="1">
              <a:lnSpc>
                <a:spcPct val="90000"/>
              </a:lnSpc>
              <a:spcBef>
                <a:spcPct val="50000"/>
              </a:spcBef>
              <a:buClr>
                <a:srgbClr val="100D00"/>
              </a:buClr>
              <a:buFont typeface="+mj-lt"/>
              <a:buAutoNum type="arabicPeriod" startAt="8"/>
            </a:pPr>
            <a:r>
              <a:rPr lang="en-US" sz="2800" b="1" dirty="0">
                <a:solidFill>
                  <a:srgbClr val="100D00"/>
                </a:solidFill>
                <a:latin typeface="Arial" charset="0"/>
              </a:rPr>
              <a:t>Read psalms slowly (in our speed-reading day).</a:t>
            </a:r>
          </a:p>
          <a:p>
            <a:pPr marL="622300" indent="-622300" eaLnBrk="1" hangingPunct="1">
              <a:lnSpc>
                <a:spcPct val="90000"/>
              </a:lnSpc>
              <a:spcBef>
                <a:spcPct val="50000"/>
              </a:spcBef>
              <a:buClr>
                <a:srgbClr val="100D00"/>
              </a:buClr>
              <a:buFont typeface="+mj-lt"/>
              <a:buAutoNum type="arabicPeriod" startAt="8"/>
            </a:pPr>
            <a:r>
              <a:rPr lang="en-US" sz="2800" b="1" dirty="0">
                <a:solidFill>
                  <a:srgbClr val="100D00"/>
                </a:solidFill>
                <a:latin typeface="Arial" charset="0"/>
              </a:rPr>
              <a:t>Graph the emotional outline of the psalm.</a:t>
            </a:r>
          </a:p>
        </p:txBody>
      </p:sp>
      <p:sp>
        <p:nvSpPr>
          <p:cNvPr id="49158" name="Text Box 6"/>
          <p:cNvSpPr txBox="1">
            <a:spLocks noChangeArrowheads="1"/>
          </p:cNvSpPr>
          <p:nvPr/>
        </p:nvSpPr>
        <p:spPr bwMode="auto">
          <a:xfrm>
            <a:off x="8375650" y="8"/>
            <a:ext cx="698178"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391</a:t>
            </a:r>
          </a:p>
        </p:txBody>
      </p:sp>
      <p:sp>
        <p:nvSpPr>
          <p:cNvPr id="5" name="Text Box 6"/>
          <p:cNvSpPr txBox="1">
            <a:spLocks noChangeArrowheads="1"/>
          </p:cNvSpPr>
          <p:nvPr/>
        </p:nvSpPr>
        <p:spPr bwMode="auto">
          <a:xfrm>
            <a:off x="8305800" y="376245"/>
            <a:ext cx="812242"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P 14</a:t>
            </a:r>
          </a:p>
        </p:txBody>
      </p:sp>
      <p:sp>
        <p:nvSpPr>
          <p:cNvPr id="6" name="Text Box 6"/>
          <p:cNvSpPr txBox="1">
            <a:spLocks noChangeArrowheads="1"/>
          </p:cNvSpPr>
          <p:nvPr/>
        </p:nvSpPr>
        <p:spPr bwMode="auto">
          <a:xfrm>
            <a:off x="1055688" y="2060584"/>
            <a:ext cx="2220530"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e.g., Psalm 77</a:t>
            </a:r>
          </a:p>
        </p:txBody>
      </p:sp>
      <p:sp>
        <p:nvSpPr>
          <p:cNvPr id="7" name="Text Box 6"/>
          <p:cNvSpPr txBox="1">
            <a:spLocks noChangeArrowheads="1"/>
          </p:cNvSpPr>
          <p:nvPr/>
        </p:nvSpPr>
        <p:spPr bwMode="auto">
          <a:xfrm>
            <a:off x="1258900" y="6064258"/>
            <a:ext cx="1074333"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77:1-3</a:t>
            </a:r>
          </a:p>
        </p:txBody>
      </p:sp>
      <p:sp>
        <p:nvSpPr>
          <p:cNvPr id="8" name="Text Box 6"/>
          <p:cNvSpPr txBox="1">
            <a:spLocks noChangeArrowheads="1"/>
          </p:cNvSpPr>
          <p:nvPr/>
        </p:nvSpPr>
        <p:spPr bwMode="auto">
          <a:xfrm>
            <a:off x="3262325" y="6064258"/>
            <a:ext cx="1074333"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77:4-9</a:t>
            </a:r>
          </a:p>
        </p:txBody>
      </p:sp>
      <p:sp>
        <p:nvSpPr>
          <p:cNvPr id="9" name="Text Box 6"/>
          <p:cNvSpPr txBox="1">
            <a:spLocks noChangeArrowheads="1"/>
          </p:cNvSpPr>
          <p:nvPr/>
        </p:nvSpPr>
        <p:spPr bwMode="auto">
          <a:xfrm>
            <a:off x="5264153" y="6064258"/>
            <a:ext cx="971841"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77:10</a:t>
            </a:r>
          </a:p>
        </p:txBody>
      </p:sp>
      <p:sp>
        <p:nvSpPr>
          <p:cNvPr id="10" name="Text Box 6"/>
          <p:cNvSpPr txBox="1">
            <a:spLocks noChangeArrowheads="1"/>
          </p:cNvSpPr>
          <p:nvPr/>
        </p:nvSpPr>
        <p:spPr bwMode="auto">
          <a:xfrm>
            <a:off x="7164389" y="6064258"/>
            <a:ext cx="1399692"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77:11-20</a:t>
            </a:r>
          </a:p>
        </p:txBody>
      </p:sp>
      <p:sp>
        <p:nvSpPr>
          <p:cNvPr id="11" name="Text Box 6"/>
          <p:cNvSpPr txBox="1">
            <a:spLocks noChangeArrowheads="1"/>
          </p:cNvSpPr>
          <p:nvPr/>
        </p:nvSpPr>
        <p:spPr bwMode="auto">
          <a:xfrm>
            <a:off x="1116014" y="2636837"/>
            <a:ext cx="3325122" cy="40011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000" b="1" i="1" dirty="0">
                <a:solidFill>
                  <a:srgbClr val="100D00"/>
                </a:solidFill>
                <a:latin typeface="Arial" pitchFamily="-105" charset="0"/>
                <a:ea typeface="Arial" pitchFamily="-105" charset="0"/>
                <a:cs typeface="Arial" pitchFamily="-105" charset="0"/>
              </a:rPr>
              <a:t>Does it start high or low?</a:t>
            </a:r>
          </a:p>
        </p:txBody>
      </p:sp>
      <p:sp>
        <p:nvSpPr>
          <p:cNvPr id="2" name="Freeform 1"/>
          <p:cNvSpPr/>
          <p:nvPr/>
        </p:nvSpPr>
        <p:spPr>
          <a:xfrm>
            <a:off x="1462088" y="4521209"/>
            <a:ext cx="1892300" cy="347663"/>
          </a:xfrm>
          <a:custGeom>
            <a:avLst/>
            <a:gdLst>
              <a:gd name="connsiteX0" fmla="*/ 0 w 1892895"/>
              <a:gd name="connsiteY0" fmla="*/ 83871 h 347468"/>
              <a:gd name="connsiteX1" fmla="*/ 107823 w 1892895"/>
              <a:gd name="connsiteY1" fmla="*/ 59908 h 347468"/>
              <a:gd name="connsiteX2" fmla="*/ 191686 w 1892895"/>
              <a:gd name="connsiteY2" fmla="*/ 35945 h 347468"/>
              <a:gd name="connsiteX3" fmla="*/ 275548 w 1892895"/>
              <a:gd name="connsiteY3" fmla="*/ 0 h 347468"/>
              <a:gd name="connsiteX4" fmla="*/ 323470 w 1892895"/>
              <a:gd name="connsiteY4" fmla="*/ 11982 h 347468"/>
              <a:gd name="connsiteX5" fmla="*/ 347430 w 1892895"/>
              <a:gd name="connsiteY5" fmla="*/ 47927 h 347468"/>
              <a:gd name="connsiteX6" fmla="*/ 407332 w 1892895"/>
              <a:gd name="connsiteY6" fmla="*/ 107835 h 347468"/>
              <a:gd name="connsiteX7" fmla="*/ 479214 w 1892895"/>
              <a:gd name="connsiteY7" fmla="*/ 167743 h 347468"/>
              <a:gd name="connsiteX8" fmla="*/ 539116 w 1892895"/>
              <a:gd name="connsiteY8" fmla="*/ 275578 h 347468"/>
              <a:gd name="connsiteX9" fmla="*/ 563077 w 1892895"/>
              <a:gd name="connsiteY9" fmla="*/ 311523 h 347468"/>
              <a:gd name="connsiteX10" fmla="*/ 634959 w 1892895"/>
              <a:gd name="connsiteY10" fmla="*/ 347468 h 347468"/>
              <a:gd name="connsiteX11" fmla="*/ 802684 w 1892895"/>
              <a:gd name="connsiteY11" fmla="*/ 323505 h 347468"/>
              <a:gd name="connsiteX12" fmla="*/ 850605 w 1892895"/>
              <a:gd name="connsiteY12" fmla="*/ 263596 h 347468"/>
              <a:gd name="connsiteX13" fmla="*/ 874566 w 1892895"/>
              <a:gd name="connsiteY13" fmla="*/ 215670 h 347468"/>
              <a:gd name="connsiteX14" fmla="*/ 898526 w 1892895"/>
              <a:gd name="connsiteY14" fmla="*/ 191706 h 347468"/>
              <a:gd name="connsiteX15" fmla="*/ 1006350 w 1892895"/>
              <a:gd name="connsiteY15" fmla="*/ 131798 h 347468"/>
              <a:gd name="connsiteX16" fmla="*/ 1221996 w 1892895"/>
              <a:gd name="connsiteY16" fmla="*/ 143780 h 347468"/>
              <a:gd name="connsiteX17" fmla="*/ 1293878 w 1892895"/>
              <a:gd name="connsiteY17" fmla="*/ 167743 h 347468"/>
              <a:gd name="connsiteX18" fmla="*/ 1365760 w 1892895"/>
              <a:gd name="connsiteY18" fmla="*/ 179725 h 347468"/>
              <a:gd name="connsiteX19" fmla="*/ 1449622 w 1892895"/>
              <a:gd name="connsiteY19" fmla="*/ 251615 h 347468"/>
              <a:gd name="connsiteX20" fmla="*/ 1485563 w 1892895"/>
              <a:gd name="connsiteY20" fmla="*/ 299541 h 347468"/>
              <a:gd name="connsiteX21" fmla="*/ 1557445 w 1892895"/>
              <a:gd name="connsiteY21" fmla="*/ 323505 h 347468"/>
              <a:gd name="connsiteX22" fmla="*/ 1892895 w 1892895"/>
              <a:gd name="connsiteY22" fmla="*/ 323505 h 3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2895" h="347468">
                <a:moveTo>
                  <a:pt x="0" y="83871"/>
                </a:moveTo>
                <a:cubicBezTo>
                  <a:pt x="129736" y="62247"/>
                  <a:pt x="25236" y="83506"/>
                  <a:pt x="107823" y="59908"/>
                </a:cubicBezTo>
                <a:cubicBezTo>
                  <a:pt x="125744" y="54787"/>
                  <a:pt x="172531" y="45524"/>
                  <a:pt x="191686" y="35945"/>
                </a:cubicBezTo>
                <a:cubicBezTo>
                  <a:pt x="274420" y="-5426"/>
                  <a:pt x="175816" y="24937"/>
                  <a:pt x="275548" y="0"/>
                </a:cubicBezTo>
                <a:cubicBezTo>
                  <a:pt x="291522" y="3994"/>
                  <a:pt x="309770" y="2848"/>
                  <a:pt x="323470" y="11982"/>
                </a:cubicBezTo>
                <a:cubicBezTo>
                  <a:pt x="335451" y="19970"/>
                  <a:pt x="337948" y="37090"/>
                  <a:pt x="347430" y="47927"/>
                </a:cubicBezTo>
                <a:cubicBezTo>
                  <a:pt x="366025" y="69180"/>
                  <a:pt x="387365" y="87866"/>
                  <a:pt x="407332" y="107835"/>
                </a:cubicBezTo>
                <a:cubicBezTo>
                  <a:pt x="453455" y="153963"/>
                  <a:pt x="429175" y="134380"/>
                  <a:pt x="479214" y="167743"/>
                </a:cubicBezTo>
                <a:cubicBezTo>
                  <a:pt x="500302" y="231009"/>
                  <a:pt x="484190" y="193180"/>
                  <a:pt x="539116" y="275578"/>
                </a:cubicBezTo>
                <a:cubicBezTo>
                  <a:pt x="547103" y="287560"/>
                  <a:pt x="549416" y="306969"/>
                  <a:pt x="563077" y="311523"/>
                </a:cubicBezTo>
                <a:cubicBezTo>
                  <a:pt x="612678" y="328059"/>
                  <a:pt x="588511" y="316499"/>
                  <a:pt x="634959" y="347468"/>
                </a:cubicBezTo>
                <a:cubicBezTo>
                  <a:pt x="690867" y="339480"/>
                  <a:pt x="747710" y="336442"/>
                  <a:pt x="802684" y="323505"/>
                </a:cubicBezTo>
                <a:cubicBezTo>
                  <a:pt x="845573" y="313412"/>
                  <a:pt x="837195" y="294890"/>
                  <a:pt x="850605" y="263596"/>
                </a:cubicBezTo>
                <a:cubicBezTo>
                  <a:pt x="857640" y="247179"/>
                  <a:pt x="864659" y="230532"/>
                  <a:pt x="874566" y="215670"/>
                </a:cubicBezTo>
                <a:cubicBezTo>
                  <a:pt x="880831" y="206271"/>
                  <a:pt x="889490" y="198484"/>
                  <a:pt x="898526" y="191706"/>
                </a:cubicBezTo>
                <a:cubicBezTo>
                  <a:pt x="964435" y="142268"/>
                  <a:pt x="950315" y="150478"/>
                  <a:pt x="1006350" y="131798"/>
                </a:cubicBezTo>
                <a:cubicBezTo>
                  <a:pt x="1078232" y="135792"/>
                  <a:pt x="1150559" y="134849"/>
                  <a:pt x="1221996" y="143780"/>
                </a:cubicBezTo>
                <a:cubicBezTo>
                  <a:pt x="1247058" y="146913"/>
                  <a:pt x="1268965" y="163590"/>
                  <a:pt x="1293878" y="167743"/>
                </a:cubicBezTo>
                <a:lnTo>
                  <a:pt x="1365760" y="179725"/>
                </a:lnTo>
                <a:cubicBezTo>
                  <a:pt x="1403638" y="208137"/>
                  <a:pt x="1419586" y="216569"/>
                  <a:pt x="1449622" y="251615"/>
                </a:cubicBezTo>
                <a:cubicBezTo>
                  <a:pt x="1462617" y="266777"/>
                  <a:pt x="1468949" y="288464"/>
                  <a:pt x="1485563" y="299541"/>
                </a:cubicBezTo>
                <a:cubicBezTo>
                  <a:pt x="1506577" y="313552"/>
                  <a:pt x="1532188" y="323505"/>
                  <a:pt x="1557445" y="323505"/>
                </a:cubicBezTo>
                <a:lnTo>
                  <a:pt x="1892895" y="323505"/>
                </a:ln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Arial"/>
              <a:ea typeface="Arial"/>
              <a:cs typeface="Arial"/>
            </a:endParaRPr>
          </a:p>
        </p:txBody>
      </p:sp>
      <p:sp>
        <p:nvSpPr>
          <p:cNvPr id="3" name="Freeform 2"/>
          <p:cNvSpPr/>
          <p:nvPr/>
        </p:nvSpPr>
        <p:spPr>
          <a:xfrm>
            <a:off x="3354400" y="4856172"/>
            <a:ext cx="1881187" cy="682625"/>
          </a:xfrm>
          <a:custGeom>
            <a:avLst/>
            <a:gdLst>
              <a:gd name="connsiteX0" fmla="*/ 0 w 1880915"/>
              <a:gd name="connsiteY0" fmla="*/ 0 h 682954"/>
              <a:gd name="connsiteX1" fmla="*/ 191686 w 1880915"/>
              <a:gd name="connsiteY1" fmla="*/ 35945 h 682954"/>
              <a:gd name="connsiteX2" fmla="*/ 227627 w 1880915"/>
              <a:gd name="connsiteY2" fmla="*/ 107835 h 682954"/>
              <a:gd name="connsiteX3" fmla="*/ 263568 w 1880915"/>
              <a:gd name="connsiteY3" fmla="*/ 143780 h 682954"/>
              <a:gd name="connsiteX4" fmla="*/ 287529 w 1880915"/>
              <a:gd name="connsiteY4" fmla="*/ 179725 h 682954"/>
              <a:gd name="connsiteX5" fmla="*/ 299509 w 1880915"/>
              <a:gd name="connsiteY5" fmla="*/ 227651 h 682954"/>
              <a:gd name="connsiteX6" fmla="*/ 347430 w 1880915"/>
              <a:gd name="connsiteY6" fmla="*/ 239633 h 682954"/>
              <a:gd name="connsiteX7" fmla="*/ 670900 w 1880915"/>
              <a:gd name="connsiteY7" fmla="*/ 251615 h 682954"/>
              <a:gd name="connsiteX8" fmla="*/ 658919 w 1880915"/>
              <a:gd name="connsiteY8" fmla="*/ 431340 h 682954"/>
              <a:gd name="connsiteX9" fmla="*/ 670900 w 1880915"/>
              <a:gd name="connsiteY9" fmla="*/ 551156 h 682954"/>
              <a:gd name="connsiteX10" fmla="*/ 730801 w 1880915"/>
              <a:gd name="connsiteY10" fmla="*/ 599083 h 682954"/>
              <a:gd name="connsiteX11" fmla="*/ 802683 w 1880915"/>
              <a:gd name="connsiteY11" fmla="*/ 658991 h 682954"/>
              <a:gd name="connsiteX12" fmla="*/ 850605 w 1880915"/>
              <a:gd name="connsiteY12" fmla="*/ 670973 h 682954"/>
              <a:gd name="connsiteX13" fmla="*/ 886546 w 1880915"/>
              <a:gd name="connsiteY13" fmla="*/ 682954 h 682954"/>
              <a:gd name="connsiteX14" fmla="*/ 958428 w 1880915"/>
              <a:gd name="connsiteY14" fmla="*/ 670973 h 682954"/>
              <a:gd name="connsiteX15" fmla="*/ 1054271 w 1880915"/>
              <a:gd name="connsiteY15" fmla="*/ 623046 h 682954"/>
              <a:gd name="connsiteX16" fmla="*/ 1545465 w 1880915"/>
              <a:gd name="connsiteY16" fmla="*/ 611064 h 682954"/>
              <a:gd name="connsiteX17" fmla="*/ 1880915 w 1880915"/>
              <a:gd name="connsiteY17" fmla="*/ 587101 h 68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0915" h="682954">
                <a:moveTo>
                  <a:pt x="0" y="0"/>
                </a:moveTo>
                <a:cubicBezTo>
                  <a:pt x="48907" y="4447"/>
                  <a:pt x="141680" y="222"/>
                  <a:pt x="191686" y="35945"/>
                </a:cubicBezTo>
                <a:cubicBezTo>
                  <a:pt x="227670" y="61651"/>
                  <a:pt x="206691" y="76428"/>
                  <a:pt x="227627" y="107835"/>
                </a:cubicBezTo>
                <a:cubicBezTo>
                  <a:pt x="237025" y="121933"/>
                  <a:pt x="252722" y="130763"/>
                  <a:pt x="263568" y="143780"/>
                </a:cubicBezTo>
                <a:cubicBezTo>
                  <a:pt x="272786" y="154843"/>
                  <a:pt x="279542" y="167743"/>
                  <a:pt x="287529" y="179725"/>
                </a:cubicBezTo>
                <a:cubicBezTo>
                  <a:pt x="291522" y="195700"/>
                  <a:pt x="287866" y="216006"/>
                  <a:pt x="299509" y="227651"/>
                </a:cubicBezTo>
                <a:cubicBezTo>
                  <a:pt x="311151" y="239294"/>
                  <a:pt x="330999" y="238573"/>
                  <a:pt x="347430" y="239633"/>
                </a:cubicBezTo>
                <a:cubicBezTo>
                  <a:pt x="455103" y="246581"/>
                  <a:pt x="563077" y="247621"/>
                  <a:pt x="670900" y="251615"/>
                </a:cubicBezTo>
                <a:cubicBezTo>
                  <a:pt x="666906" y="311523"/>
                  <a:pt x="658919" y="371299"/>
                  <a:pt x="658919" y="431340"/>
                </a:cubicBezTo>
                <a:cubicBezTo>
                  <a:pt x="658919" y="471478"/>
                  <a:pt x="661876" y="512046"/>
                  <a:pt x="670900" y="551156"/>
                </a:cubicBezTo>
                <a:cubicBezTo>
                  <a:pt x="681437" y="596821"/>
                  <a:pt x="699115" y="583238"/>
                  <a:pt x="730801" y="599083"/>
                </a:cubicBezTo>
                <a:cubicBezTo>
                  <a:pt x="899262" y="683323"/>
                  <a:pt x="617210" y="552995"/>
                  <a:pt x="802683" y="658991"/>
                </a:cubicBezTo>
                <a:cubicBezTo>
                  <a:pt x="816979" y="667161"/>
                  <a:pt x="834773" y="666449"/>
                  <a:pt x="850605" y="670973"/>
                </a:cubicBezTo>
                <a:cubicBezTo>
                  <a:pt x="862747" y="674443"/>
                  <a:pt x="874566" y="678960"/>
                  <a:pt x="886546" y="682954"/>
                </a:cubicBezTo>
                <a:cubicBezTo>
                  <a:pt x="910507" y="678960"/>
                  <a:pt x="935684" y="679503"/>
                  <a:pt x="958428" y="670973"/>
                </a:cubicBezTo>
                <a:cubicBezTo>
                  <a:pt x="1042246" y="639538"/>
                  <a:pt x="877767" y="627352"/>
                  <a:pt x="1054271" y="623046"/>
                </a:cubicBezTo>
                <a:lnTo>
                  <a:pt x="1545465" y="611064"/>
                </a:lnTo>
                <a:cubicBezTo>
                  <a:pt x="1700694" y="559316"/>
                  <a:pt x="1592090" y="587101"/>
                  <a:pt x="1880915" y="587101"/>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Arial"/>
              <a:ea typeface="Arial"/>
              <a:cs typeface="Arial"/>
            </a:endParaRPr>
          </a:p>
        </p:txBody>
      </p:sp>
      <p:sp>
        <p:nvSpPr>
          <p:cNvPr id="4" name="Freeform 3"/>
          <p:cNvSpPr/>
          <p:nvPr/>
        </p:nvSpPr>
        <p:spPr>
          <a:xfrm>
            <a:off x="5211775" y="5445125"/>
            <a:ext cx="1868487" cy="527051"/>
          </a:xfrm>
          <a:custGeom>
            <a:avLst/>
            <a:gdLst>
              <a:gd name="connsiteX0" fmla="*/ 0 w 1868934"/>
              <a:gd name="connsiteY0" fmla="*/ 11981 h 527192"/>
              <a:gd name="connsiteX1" fmla="*/ 119804 w 1868934"/>
              <a:gd name="connsiteY1" fmla="*/ 0 h 527192"/>
              <a:gd name="connsiteX2" fmla="*/ 407332 w 1868934"/>
              <a:gd name="connsiteY2" fmla="*/ 23963 h 527192"/>
              <a:gd name="connsiteX3" fmla="*/ 455253 w 1868934"/>
              <a:gd name="connsiteY3" fmla="*/ 35944 h 527192"/>
              <a:gd name="connsiteX4" fmla="*/ 467234 w 1868934"/>
              <a:gd name="connsiteY4" fmla="*/ 71889 h 527192"/>
              <a:gd name="connsiteX5" fmla="*/ 491194 w 1868934"/>
              <a:gd name="connsiteY5" fmla="*/ 287559 h 527192"/>
              <a:gd name="connsiteX6" fmla="*/ 527135 w 1868934"/>
              <a:gd name="connsiteY6" fmla="*/ 395394 h 527192"/>
              <a:gd name="connsiteX7" fmla="*/ 599017 w 1868934"/>
              <a:gd name="connsiteY7" fmla="*/ 443321 h 527192"/>
              <a:gd name="connsiteX8" fmla="*/ 706841 w 1868934"/>
              <a:gd name="connsiteY8" fmla="*/ 467284 h 527192"/>
              <a:gd name="connsiteX9" fmla="*/ 1198035 w 1868934"/>
              <a:gd name="connsiteY9" fmla="*/ 467284 h 527192"/>
              <a:gd name="connsiteX10" fmla="*/ 1293878 w 1868934"/>
              <a:gd name="connsiteY10" fmla="*/ 491247 h 527192"/>
              <a:gd name="connsiteX11" fmla="*/ 1389720 w 1868934"/>
              <a:gd name="connsiteY11" fmla="*/ 515211 h 527192"/>
              <a:gd name="connsiteX12" fmla="*/ 1437642 w 1868934"/>
              <a:gd name="connsiteY12" fmla="*/ 527192 h 527192"/>
              <a:gd name="connsiteX13" fmla="*/ 1785072 w 1868934"/>
              <a:gd name="connsiteY13" fmla="*/ 515211 h 527192"/>
              <a:gd name="connsiteX14" fmla="*/ 1797052 w 1868934"/>
              <a:gd name="connsiteY14" fmla="*/ 479266 h 527192"/>
              <a:gd name="connsiteX15" fmla="*/ 1868934 w 1868934"/>
              <a:gd name="connsiteY15" fmla="*/ 467284 h 5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8934" h="527192">
                <a:moveTo>
                  <a:pt x="0" y="11981"/>
                </a:moveTo>
                <a:cubicBezTo>
                  <a:pt x="39935" y="7987"/>
                  <a:pt x="79670" y="0"/>
                  <a:pt x="119804" y="0"/>
                </a:cubicBezTo>
                <a:cubicBezTo>
                  <a:pt x="222498" y="0"/>
                  <a:pt x="310732" y="4641"/>
                  <a:pt x="407332" y="23963"/>
                </a:cubicBezTo>
                <a:cubicBezTo>
                  <a:pt x="423478" y="27192"/>
                  <a:pt x="439279" y="31950"/>
                  <a:pt x="455253" y="35944"/>
                </a:cubicBezTo>
                <a:cubicBezTo>
                  <a:pt x="459247" y="47926"/>
                  <a:pt x="465448" y="59386"/>
                  <a:pt x="467234" y="71889"/>
                </a:cubicBezTo>
                <a:cubicBezTo>
                  <a:pt x="477462" y="143494"/>
                  <a:pt x="468323" y="218938"/>
                  <a:pt x="491194" y="287559"/>
                </a:cubicBezTo>
                <a:cubicBezTo>
                  <a:pt x="503174" y="323504"/>
                  <a:pt x="495611" y="374375"/>
                  <a:pt x="527135" y="395394"/>
                </a:cubicBezTo>
                <a:cubicBezTo>
                  <a:pt x="551096" y="411370"/>
                  <a:pt x="571079" y="436336"/>
                  <a:pt x="599017" y="443321"/>
                </a:cubicBezTo>
                <a:cubicBezTo>
                  <a:pt x="666694" y="460241"/>
                  <a:pt x="630793" y="452072"/>
                  <a:pt x="706841" y="467284"/>
                </a:cubicBezTo>
                <a:cubicBezTo>
                  <a:pt x="950166" y="452074"/>
                  <a:pt x="909598" y="448052"/>
                  <a:pt x="1198035" y="467284"/>
                </a:cubicBezTo>
                <a:cubicBezTo>
                  <a:pt x="1249739" y="470731"/>
                  <a:pt x="1251382" y="479656"/>
                  <a:pt x="1293878" y="491247"/>
                </a:cubicBezTo>
                <a:cubicBezTo>
                  <a:pt x="1325648" y="499913"/>
                  <a:pt x="1357773" y="507223"/>
                  <a:pt x="1389720" y="515211"/>
                </a:cubicBezTo>
                <a:lnTo>
                  <a:pt x="1437642" y="527192"/>
                </a:lnTo>
                <a:cubicBezTo>
                  <a:pt x="1553452" y="523198"/>
                  <a:pt x="1670210" y="530527"/>
                  <a:pt x="1785072" y="515211"/>
                </a:cubicBezTo>
                <a:cubicBezTo>
                  <a:pt x="1797591" y="513542"/>
                  <a:pt x="1788122" y="488197"/>
                  <a:pt x="1797052" y="479266"/>
                </a:cubicBezTo>
                <a:cubicBezTo>
                  <a:pt x="1812821" y="463495"/>
                  <a:pt x="1850283" y="467284"/>
                  <a:pt x="1868934" y="467284"/>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Arial"/>
              <a:ea typeface="Arial"/>
              <a:cs typeface="Arial"/>
            </a:endParaRPr>
          </a:p>
        </p:txBody>
      </p:sp>
      <p:sp>
        <p:nvSpPr>
          <p:cNvPr id="13" name="Freeform 12"/>
          <p:cNvSpPr/>
          <p:nvPr/>
        </p:nvSpPr>
        <p:spPr>
          <a:xfrm>
            <a:off x="7080261" y="2349508"/>
            <a:ext cx="2181225" cy="3533775"/>
          </a:xfrm>
          <a:custGeom>
            <a:avLst/>
            <a:gdLst>
              <a:gd name="connsiteX0" fmla="*/ 0 w 2180423"/>
              <a:gd name="connsiteY0" fmla="*/ 3534634 h 3534634"/>
              <a:gd name="connsiteX1" fmla="*/ 23961 w 2180423"/>
              <a:gd name="connsiteY1" fmla="*/ 3474726 h 3534634"/>
              <a:gd name="connsiteX2" fmla="*/ 47922 w 2180423"/>
              <a:gd name="connsiteY2" fmla="*/ 3438781 h 3534634"/>
              <a:gd name="connsiteX3" fmla="*/ 95843 w 2180423"/>
              <a:gd name="connsiteY3" fmla="*/ 3330946 h 3534634"/>
              <a:gd name="connsiteX4" fmla="*/ 107823 w 2180423"/>
              <a:gd name="connsiteY4" fmla="*/ 3283020 h 3534634"/>
              <a:gd name="connsiteX5" fmla="*/ 143764 w 2180423"/>
              <a:gd name="connsiteY5" fmla="*/ 3223111 h 3534634"/>
              <a:gd name="connsiteX6" fmla="*/ 179705 w 2180423"/>
              <a:gd name="connsiteY6" fmla="*/ 3151221 h 3534634"/>
              <a:gd name="connsiteX7" fmla="*/ 215646 w 2180423"/>
              <a:gd name="connsiteY7" fmla="*/ 2983478 h 3534634"/>
              <a:gd name="connsiteX8" fmla="*/ 263568 w 2180423"/>
              <a:gd name="connsiteY8" fmla="*/ 2839698 h 3534634"/>
              <a:gd name="connsiteX9" fmla="*/ 323470 w 2180423"/>
              <a:gd name="connsiteY9" fmla="*/ 2659974 h 3534634"/>
              <a:gd name="connsiteX10" fmla="*/ 335450 w 2180423"/>
              <a:gd name="connsiteY10" fmla="*/ 2612047 h 3534634"/>
              <a:gd name="connsiteX11" fmla="*/ 383371 w 2180423"/>
              <a:gd name="connsiteY11" fmla="*/ 2552139 h 3534634"/>
              <a:gd name="connsiteX12" fmla="*/ 431293 w 2180423"/>
              <a:gd name="connsiteY12" fmla="*/ 2456285 h 3534634"/>
              <a:gd name="connsiteX13" fmla="*/ 455253 w 2180423"/>
              <a:gd name="connsiteY13" fmla="*/ 2408359 h 3534634"/>
              <a:gd name="connsiteX14" fmla="*/ 479214 w 2180423"/>
              <a:gd name="connsiteY14" fmla="*/ 2372414 h 3534634"/>
              <a:gd name="connsiteX15" fmla="*/ 515155 w 2180423"/>
              <a:gd name="connsiteY15" fmla="*/ 2288542 h 3534634"/>
              <a:gd name="connsiteX16" fmla="*/ 551096 w 2180423"/>
              <a:gd name="connsiteY16" fmla="*/ 2024946 h 3534634"/>
              <a:gd name="connsiteX17" fmla="*/ 575057 w 2180423"/>
              <a:gd name="connsiteY17" fmla="*/ 1953056 h 3534634"/>
              <a:gd name="connsiteX18" fmla="*/ 622978 w 2180423"/>
              <a:gd name="connsiteY18" fmla="*/ 1869184 h 3534634"/>
              <a:gd name="connsiteX19" fmla="*/ 646939 w 2180423"/>
              <a:gd name="connsiteY19" fmla="*/ 1821258 h 3534634"/>
              <a:gd name="connsiteX20" fmla="*/ 682880 w 2180423"/>
              <a:gd name="connsiteY20" fmla="*/ 1773331 h 3534634"/>
              <a:gd name="connsiteX21" fmla="*/ 706841 w 2180423"/>
              <a:gd name="connsiteY21" fmla="*/ 1737386 h 3534634"/>
              <a:gd name="connsiteX22" fmla="*/ 730801 w 2180423"/>
              <a:gd name="connsiteY22" fmla="*/ 1653515 h 3534634"/>
              <a:gd name="connsiteX23" fmla="*/ 742782 w 2180423"/>
              <a:gd name="connsiteY23" fmla="*/ 1605588 h 3534634"/>
              <a:gd name="connsiteX24" fmla="*/ 766742 w 2180423"/>
              <a:gd name="connsiteY24" fmla="*/ 1533698 h 3534634"/>
              <a:gd name="connsiteX25" fmla="*/ 778723 w 2180423"/>
              <a:gd name="connsiteY25" fmla="*/ 1485771 h 3534634"/>
              <a:gd name="connsiteX26" fmla="*/ 814664 w 2180423"/>
              <a:gd name="connsiteY26" fmla="*/ 1449826 h 3534634"/>
              <a:gd name="connsiteX27" fmla="*/ 850605 w 2180423"/>
              <a:gd name="connsiteY27" fmla="*/ 1353973 h 3534634"/>
              <a:gd name="connsiteX28" fmla="*/ 862585 w 2180423"/>
              <a:gd name="connsiteY28" fmla="*/ 1306047 h 3534634"/>
              <a:gd name="connsiteX29" fmla="*/ 910507 w 2180423"/>
              <a:gd name="connsiteY29" fmla="*/ 1186230 h 3534634"/>
              <a:gd name="connsiteX30" fmla="*/ 946448 w 2180423"/>
              <a:gd name="connsiteY30" fmla="*/ 1078395 h 3534634"/>
              <a:gd name="connsiteX31" fmla="*/ 958428 w 2180423"/>
              <a:gd name="connsiteY31" fmla="*/ 1042450 h 3534634"/>
              <a:gd name="connsiteX32" fmla="*/ 994369 w 2180423"/>
              <a:gd name="connsiteY32" fmla="*/ 994523 h 3534634"/>
              <a:gd name="connsiteX33" fmla="*/ 1030310 w 2180423"/>
              <a:gd name="connsiteY33" fmla="*/ 910652 h 3534634"/>
              <a:gd name="connsiteX34" fmla="*/ 1066251 w 2180423"/>
              <a:gd name="connsiteY34" fmla="*/ 826780 h 3534634"/>
              <a:gd name="connsiteX35" fmla="*/ 1102192 w 2180423"/>
              <a:gd name="connsiteY35" fmla="*/ 718945 h 3534634"/>
              <a:gd name="connsiteX36" fmla="*/ 1174074 w 2180423"/>
              <a:gd name="connsiteY36" fmla="*/ 706964 h 3534634"/>
              <a:gd name="connsiteX37" fmla="*/ 1210015 w 2180423"/>
              <a:gd name="connsiteY37" fmla="*/ 694982 h 3534634"/>
              <a:gd name="connsiteX38" fmla="*/ 1269917 w 2180423"/>
              <a:gd name="connsiteY38" fmla="*/ 623092 h 3534634"/>
              <a:gd name="connsiteX39" fmla="*/ 1365760 w 2180423"/>
              <a:gd name="connsiteY39" fmla="*/ 599129 h 3534634"/>
              <a:gd name="connsiteX40" fmla="*/ 1401701 w 2180423"/>
              <a:gd name="connsiteY40" fmla="*/ 587147 h 3534634"/>
              <a:gd name="connsiteX41" fmla="*/ 1497544 w 2180423"/>
              <a:gd name="connsiteY41" fmla="*/ 563184 h 3534634"/>
              <a:gd name="connsiteX42" fmla="*/ 1569426 w 2180423"/>
              <a:gd name="connsiteY42" fmla="*/ 491294 h 3534634"/>
              <a:gd name="connsiteX43" fmla="*/ 1605367 w 2180423"/>
              <a:gd name="connsiteY43" fmla="*/ 431386 h 3534634"/>
              <a:gd name="connsiteX44" fmla="*/ 1629327 w 2180423"/>
              <a:gd name="connsiteY44" fmla="*/ 407422 h 3534634"/>
              <a:gd name="connsiteX45" fmla="*/ 1665268 w 2180423"/>
              <a:gd name="connsiteY45" fmla="*/ 359496 h 3534634"/>
              <a:gd name="connsiteX46" fmla="*/ 1737151 w 2180423"/>
              <a:gd name="connsiteY46" fmla="*/ 299587 h 3534634"/>
              <a:gd name="connsiteX47" fmla="*/ 1761111 w 2180423"/>
              <a:gd name="connsiteY47" fmla="*/ 263642 h 3534634"/>
              <a:gd name="connsiteX48" fmla="*/ 1832993 w 2180423"/>
              <a:gd name="connsiteY48" fmla="*/ 203734 h 3534634"/>
              <a:gd name="connsiteX49" fmla="*/ 1844974 w 2180423"/>
              <a:gd name="connsiteY49" fmla="*/ 167789 h 3534634"/>
              <a:gd name="connsiteX50" fmla="*/ 1880915 w 2180423"/>
              <a:gd name="connsiteY50" fmla="*/ 155808 h 3534634"/>
              <a:gd name="connsiteX51" fmla="*/ 1916856 w 2180423"/>
              <a:gd name="connsiteY51" fmla="*/ 131844 h 3534634"/>
              <a:gd name="connsiteX52" fmla="*/ 1988738 w 2180423"/>
              <a:gd name="connsiteY52" fmla="*/ 107881 h 3534634"/>
              <a:gd name="connsiteX53" fmla="*/ 2036659 w 2180423"/>
              <a:gd name="connsiteY53" fmla="*/ 83918 h 3534634"/>
              <a:gd name="connsiteX54" fmla="*/ 2096561 w 2180423"/>
              <a:gd name="connsiteY54" fmla="*/ 35991 h 3534634"/>
              <a:gd name="connsiteX55" fmla="*/ 2132502 w 2180423"/>
              <a:gd name="connsiteY55" fmla="*/ 24009 h 3534634"/>
              <a:gd name="connsiteX56" fmla="*/ 2180423 w 2180423"/>
              <a:gd name="connsiteY56" fmla="*/ 46 h 353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80423" h="3534634">
                <a:moveTo>
                  <a:pt x="0" y="3534634"/>
                </a:moveTo>
                <a:cubicBezTo>
                  <a:pt x="7987" y="3514665"/>
                  <a:pt x="14343" y="3493963"/>
                  <a:pt x="23961" y="3474726"/>
                </a:cubicBezTo>
                <a:cubicBezTo>
                  <a:pt x="30400" y="3461846"/>
                  <a:pt x="42866" y="3452264"/>
                  <a:pt x="47922" y="3438781"/>
                </a:cubicBezTo>
                <a:cubicBezTo>
                  <a:pt x="91637" y="3322195"/>
                  <a:pt x="20406" y="3431541"/>
                  <a:pt x="95843" y="3330946"/>
                </a:cubicBezTo>
                <a:cubicBezTo>
                  <a:pt x="99836" y="3314971"/>
                  <a:pt x="101136" y="3298068"/>
                  <a:pt x="107823" y="3283020"/>
                </a:cubicBezTo>
                <a:cubicBezTo>
                  <a:pt x="117280" y="3261739"/>
                  <a:pt x="132614" y="3243556"/>
                  <a:pt x="143764" y="3223111"/>
                </a:cubicBezTo>
                <a:cubicBezTo>
                  <a:pt x="156592" y="3199590"/>
                  <a:pt x="167725" y="3175184"/>
                  <a:pt x="179705" y="3151221"/>
                </a:cubicBezTo>
                <a:cubicBezTo>
                  <a:pt x="191685" y="3095307"/>
                  <a:pt x="200781" y="3038696"/>
                  <a:pt x="215646" y="2983478"/>
                </a:cubicBezTo>
                <a:cubicBezTo>
                  <a:pt x="228778" y="2934696"/>
                  <a:pt x="263568" y="2839698"/>
                  <a:pt x="263568" y="2839698"/>
                </a:cubicBezTo>
                <a:cubicBezTo>
                  <a:pt x="285688" y="2706961"/>
                  <a:pt x="259733" y="2825706"/>
                  <a:pt x="323470" y="2659974"/>
                </a:cubicBezTo>
                <a:cubicBezTo>
                  <a:pt x="329381" y="2644604"/>
                  <a:pt x="327454" y="2626442"/>
                  <a:pt x="335450" y="2612047"/>
                </a:cubicBezTo>
                <a:cubicBezTo>
                  <a:pt x="347868" y="2589692"/>
                  <a:pt x="369970" y="2573918"/>
                  <a:pt x="383371" y="2552139"/>
                </a:cubicBezTo>
                <a:cubicBezTo>
                  <a:pt x="402091" y="2521715"/>
                  <a:pt x="415319" y="2488236"/>
                  <a:pt x="431293" y="2456285"/>
                </a:cubicBezTo>
                <a:cubicBezTo>
                  <a:pt x="439280" y="2440310"/>
                  <a:pt x="445346" y="2423220"/>
                  <a:pt x="455253" y="2408359"/>
                </a:cubicBezTo>
                <a:cubicBezTo>
                  <a:pt x="463240" y="2396377"/>
                  <a:pt x="472775" y="2385294"/>
                  <a:pt x="479214" y="2372414"/>
                </a:cubicBezTo>
                <a:cubicBezTo>
                  <a:pt x="492815" y="2345208"/>
                  <a:pt x="503175" y="2316499"/>
                  <a:pt x="515155" y="2288542"/>
                </a:cubicBezTo>
                <a:cubicBezTo>
                  <a:pt x="525350" y="2176378"/>
                  <a:pt x="525142" y="2135259"/>
                  <a:pt x="551096" y="2024946"/>
                </a:cubicBezTo>
                <a:cubicBezTo>
                  <a:pt x="556881" y="2000358"/>
                  <a:pt x="564473" y="1975991"/>
                  <a:pt x="575057" y="1953056"/>
                </a:cubicBezTo>
                <a:cubicBezTo>
                  <a:pt x="588549" y="1923820"/>
                  <a:pt x="607561" y="1897452"/>
                  <a:pt x="622978" y="1869184"/>
                </a:cubicBezTo>
                <a:cubicBezTo>
                  <a:pt x="631530" y="1853504"/>
                  <a:pt x="637474" y="1836404"/>
                  <a:pt x="646939" y="1821258"/>
                </a:cubicBezTo>
                <a:cubicBezTo>
                  <a:pt x="657522" y="1804324"/>
                  <a:pt x="671274" y="1789581"/>
                  <a:pt x="682880" y="1773331"/>
                </a:cubicBezTo>
                <a:cubicBezTo>
                  <a:pt x="691249" y="1761613"/>
                  <a:pt x="698854" y="1749368"/>
                  <a:pt x="706841" y="1737386"/>
                </a:cubicBezTo>
                <a:cubicBezTo>
                  <a:pt x="744280" y="1587607"/>
                  <a:pt x="696437" y="1773799"/>
                  <a:pt x="730801" y="1653515"/>
                </a:cubicBezTo>
                <a:cubicBezTo>
                  <a:pt x="735325" y="1637681"/>
                  <a:pt x="738051" y="1621361"/>
                  <a:pt x="742782" y="1605588"/>
                </a:cubicBezTo>
                <a:cubicBezTo>
                  <a:pt x="750039" y="1581394"/>
                  <a:pt x="760616" y="1558203"/>
                  <a:pt x="766742" y="1533698"/>
                </a:cubicBezTo>
                <a:cubicBezTo>
                  <a:pt x="770736" y="1517722"/>
                  <a:pt x="770554" y="1500069"/>
                  <a:pt x="778723" y="1485771"/>
                </a:cubicBezTo>
                <a:cubicBezTo>
                  <a:pt x="787129" y="1471059"/>
                  <a:pt x="802684" y="1461808"/>
                  <a:pt x="814664" y="1449826"/>
                </a:cubicBezTo>
                <a:cubicBezTo>
                  <a:pt x="845415" y="1326808"/>
                  <a:pt x="803619" y="1479283"/>
                  <a:pt x="850605" y="1353973"/>
                </a:cubicBezTo>
                <a:cubicBezTo>
                  <a:pt x="856386" y="1338554"/>
                  <a:pt x="857854" y="1321820"/>
                  <a:pt x="862585" y="1306047"/>
                </a:cubicBezTo>
                <a:cubicBezTo>
                  <a:pt x="884791" y="1232019"/>
                  <a:pt x="880485" y="1246280"/>
                  <a:pt x="910507" y="1186230"/>
                </a:cubicBezTo>
                <a:cubicBezTo>
                  <a:pt x="930581" y="1105920"/>
                  <a:pt x="912612" y="1168635"/>
                  <a:pt x="946448" y="1078395"/>
                </a:cubicBezTo>
                <a:cubicBezTo>
                  <a:pt x="950882" y="1066569"/>
                  <a:pt x="952163" y="1053416"/>
                  <a:pt x="958428" y="1042450"/>
                </a:cubicBezTo>
                <a:cubicBezTo>
                  <a:pt x="968334" y="1025112"/>
                  <a:pt x="982389" y="1010499"/>
                  <a:pt x="994369" y="994523"/>
                </a:cubicBezTo>
                <a:cubicBezTo>
                  <a:pt x="1028764" y="856926"/>
                  <a:pt x="980668" y="1026497"/>
                  <a:pt x="1030310" y="910652"/>
                </a:cubicBezTo>
                <a:cubicBezTo>
                  <a:pt x="1076727" y="802333"/>
                  <a:pt x="1006096" y="917021"/>
                  <a:pt x="1066251" y="826780"/>
                </a:cubicBezTo>
                <a:cubicBezTo>
                  <a:pt x="1069115" y="809592"/>
                  <a:pt x="1071562" y="734261"/>
                  <a:pt x="1102192" y="718945"/>
                </a:cubicBezTo>
                <a:cubicBezTo>
                  <a:pt x="1123918" y="708081"/>
                  <a:pt x="1150113" y="710958"/>
                  <a:pt x="1174074" y="706964"/>
                </a:cubicBezTo>
                <a:cubicBezTo>
                  <a:pt x="1186054" y="702970"/>
                  <a:pt x="1200154" y="702872"/>
                  <a:pt x="1210015" y="694982"/>
                </a:cubicBezTo>
                <a:cubicBezTo>
                  <a:pt x="1320501" y="606584"/>
                  <a:pt x="1133042" y="714351"/>
                  <a:pt x="1269917" y="623092"/>
                </a:cubicBezTo>
                <a:cubicBezTo>
                  <a:pt x="1286346" y="612138"/>
                  <a:pt x="1356087" y="601548"/>
                  <a:pt x="1365760" y="599129"/>
                </a:cubicBezTo>
                <a:cubicBezTo>
                  <a:pt x="1378011" y="596066"/>
                  <a:pt x="1389450" y="590210"/>
                  <a:pt x="1401701" y="587147"/>
                </a:cubicBezTo>
                <a:lnTo>
                  <a:pt x="1497544" y="563184"/>
                </a:lnTo>
                <a:cubicBezTo>
                  <a:pt x="1521505" y="539221"/>
                  <a:pt x="1547969" y="517523"/>
                  <a:pt x="1569426" y="491294"/>
                </a:cubicBezTo>
                <a:cubicBezTo>
                  <a:pt x="1584171" y="473270"/>
                  <a:pt x="1591833" y="450337"/>
                  <a:pt x="1605367" y="431386"/>
                </a:cubicBezTo>
                <a:cubicBezTo>
                  <a:pt x="1611932" y="422194"/>
                  <a:pt x="1622096" y="416100"/>
                  <a:pt x="1629327" y="407422"/>
                </a:cubicBezTo>
                <a:cubicBezTo>
                  <a:pt x="1642110" y="392081"/>
                  <a:pt x="1652485" y="374837"/>
                  <a:pt x="1665268" y="359496"/>
                </a:cubicBezTo>
                <a:cubicBezTo>
                  <a:pt x="1686425" y="334105"/>
                  <a:pt x="1710107" y="319872"/>
                  <a:pt x="1737151" y="299587"/>
                </a:cubicBezTo>
                <a:cubicBezTo>
                  <a:pt x="1745138" y="287605"/>
                  <a:pt x="1751893" y="274705"/>
                  <a:pt x="1761111" y="263642"/>
                </a:cubicBezTo>
                <a:cubicBezTo>
                  <a:pt x="1789935" y="229050"/>
                  <a:pt x="1797656" y="227295"/>
                  <a:pt x="1832993" y="203734"/>
                </a:cubicBezTo>
                <a:cubicBezTo>
                  <a:pt x="1836987" y="191752"/>
                  <a:pt x="1836044" y="176720"/>
                  <a:pt x="1844974" y="167789"/>
                </a:cubicBezTo>
                <a:cubicBezTo>
                  <a:pt x="1853903" y="158859"/>
                  <a:pt x="1869620" y="161456"/>
                  <a:pt x="1880915" y="155808"/>
                </a:cubicBezTo>
                <a:cubicBezTo>
                  <a:pt x="1893794" y="149368"/>
                  <a:pt x="1903698" y="137693"/>
                  <a:pt x="1916856" y="131844"/>
                </a:cubicBezTo>
                <a:cubicBezTo>
                  <a:pt x="1939936" y="121585"/>
                  <a:pt x="1966148" y="119177"/>
                  <a:pt x="1988738" y="107881"/>
                </a:cubicBezTo>
                <a:lnTo>
                  <a:pt x="2036659" y="83918"/>
                </a:lnTo>
                <a:cubicBezTo>
                  <a:pt x="2058946" y="61629"/>
                  <a:pt x="2066333" y="51107"/>
                  <a:pt x="2096561" y="35991"/>
                </a:cubicBezTo>
                <a:cubicBezTo>
                  <a:pt x="2107856" y="30343"/>
                  <a:pt x="2121207" y="29657"/>
                  <a:pt x="2132502" y="24009"/>
                </a:cubicBezTo>
                <a:cubicBezTo>
                  <a:pt x="2184853" y="-2169"/>
                  <a:pt x="2150414" y="46"/>
                  <a:pt x="2180423" y="46"/>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Arial"/>
              <a:ea typeface="Arial"/>
              <a:cs typeface="Arial"/>
            </a:endParaRPr>
          </a:p>
        </p:txBody>
      </p:sp>
    </p:spTree>
    <p:extLst>
      <p:ext uri="{BB962C8B-B14F-4D97-AF65-F5344CB8AC3E}">
        <p14:creationId xmlns:p14="http://schemas.microsoft.com/office/powerpoint/2010/main" val="135872339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P spid="6" grpId="0"/>
      <p:bldP spid="7" grpId="0"/>
      <p:bldP spid="8" grpId="0"/>
      <p:bldP spid="9" grpId="0"/>
      <p:bldP spid="10"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937"/>
          <a:stretch/>
        </p:blipFill>
        <p:spPr>
          <a:xfrm>
            <a:off x="-1" y="-37349"/>
            <a:ext cx="9368119" cy="69999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6857999" cy="3725582"/>
          </a:xfrm>
          <a:effec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Your greatest need is to </a:t>
            </a:r>
            <a:r>
              <a:rPr lang="en-US" sz="5400" b="1" dirty="0">
                <a:solidFill>
                  <a:srgbClr val="0000FF"/>
                </a:solidFill>
                <a:effectLst>
                  <a:glow rad="127000">
                    <a:schemeClr val="bg1"/>
                  </a:glow>
                </a:effectLst>
                <a:latin typeface="Arial" charset="0"/>
                <a:ea typeface="ＭＳ Ｐゴシック" charset="0"/>
                <a:cs typeface="ＭＳ Ｐゴシック" charset="0"/>
              </a:rPr>
              <a:t>praise</a:t>
            </a:r>
            <a:r>
              <a:rPr lang="en-US" sz="5400" b="1" dirty="0">
                <a:solidFill>
                  <a:schemeClr val="tx2"/>
                </a:solidFill>
                <a:effectLst>
                  <a:glow rad="127000">
                    <a:schemeClr val="bg1"/>
                  </a:glow>
                </a:effectLst>
                <a:latin typeface="Arial" charset="0"/>
                <a:ea typeface="ＭＳ Ｐゴシック" charset="0"/>
                <a:cs typeface="ＭＳ Ｐゴシック" charset="0"/>
              </a:rPr>
              <a:t> God.</a:t>
            </a:r>
          </a:p>
        </p:txBody>
      </p:sp>
      <p:sp>
        <p:nvSpPr>
          <p:cNvPr id="6" name="Rectangle 2"/>
          <p:cNvSpPr txBox="1">
            <a:spLocks noChangeArrowheads="1"/>
          </p:cNvSpPr>
          <p:nvPr/>
        </p:nvSpPr>
        <p:spPr bwMode="auto">
          <a:xfrm>
            <a:off x="313761" y="6084357"/>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Main Idea of Psalms</a:t>
            </a:r>
          </a:p>
        </p:txBody>
      </p:sp>
    </p:spTree>
    <p:extLst>
      <p:ext uri="{BB962C8B-B14F-4D97-AF65-F5344CB8AC3E}">
        <p14:creationId xmlns:p14="http://schemas.microsoft.com/office/powerpoint/2010/main" val="1416878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descr="5019"/>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8"/>
            <a:ext cx="9144000"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Rectangle 3"/>
          <p:cNvSpPr>
            <a:spLocks noChangeArrowheads="1"/>
          </p:cNvSpPr>
          <p:nvPr/>
        </p:nvSpPr>
        <p:spPr bwMode="auto">
          <a:xfrm>
            <a:off x="457200" y="2103437"/>
            <a:ext cx="8229600" cy="3916363"/>
          </a:xfrm>
          <a:prstGeom prst="rect">
            <a:avLst/>
          </a:prstGeom>
          <a:noFill/>
          <a:ln w="9525">
            <a:noFill/>
            <a:miter lim="800000"/>
            <a:headEnd/>
            <a:tailEnd/>
          </a:ln>
          <a:effectLst>
            <a:outerShdw blurRad="63500" dist="38099" dir="2700000" algn="ctr" rotWithShape="0">
              <a:srgbClr val="100D00">
                <a:alpha val="74998"/>
              </a:srgbClr>
            </a:outerShdw>
          </a:effectLst>
        </p:spPr>
        <p:txBody>
          <a:bodyPr/>
          <a:lstStyle/>
          <a:p>
            <a:pPr marL="342900" indent="-342900" algn="ctr">
              <a:spcBef>
                <a:spcPct val="20000"/>
              </a:spcBef>
              <a:buClr>
                <a:schemeClr val="hlink"/>
              </a:buClr>
              <a:buSzPct val="70000"/>
              <a:buFont typeface="Wingdings" charset="0"/>
              <a:buChar char="u"/>
              <a:defRPr/>
            </a:pPr>
            <a:r>
              <a:rPr lang="en-US" sz="4400" b="1" dirty="0">
                <a:solidFill>
                  <a:srgbClr val="FFFFFF"/>
                </a:solidFill>
                <a:effectLst>
                  <a:outerShdw blurRad="38100" dist="38100" dir="2700000" algn="tl">
                    <a:srgbClr val="000000"/>
                  </a:outerShdw>
                </a:effectLst>
                <a:latin typeface="Verdana" charset="0"/>
                <a:cs typeface="Arial" charset="0"/>
              </a:rPr>
              <a:t>Prayer and worship</a:t>
            </a:r>
          </a:p>
          <a:p>
            <a:pPr marL="342900" indent="-342900" algn="ctr">
              <a:spcBef>
                <a:spcPct val="20000"/>
              </a:spcBef>
              <a:buClr>
                <a:schemeClr val="hlink"/>
              </a:buClr>
              <a:buSzPct val="70000"/>
              <a:buFont typeface="Wingdings" charset="0"/>
              <a:buNone/>
              <a:defRPr/>
            </a:pPr>
            <a:r>
              <a:rPr lang="en-US" altLang="ja-JP" sz="4400" b="1" dirty="0">
                <a:solidFill>
                  <a:srgbClr val="FFFFFF"/>
                </a:solidFill>
                <a:effectLst>
                  <a:outerShdw blurRad="38100" dist="38100" dir="2700000" algn="tl">
                    <a:srgbClr val="000000"/>
                  </a:outerShdw>
                </a:effectLst>
                <a:latin typeface="Verdana" charset="0"/>
                <a:cs typeface="Arial" charset="0"/>
              </a:rPr>
              <a:t>"</a:t>
            </a:r>
            <a:r>
              <a:rPr lang="en-US" sz="4400" b="1" dirty="0">
                <a:solidFill>
                  <a:srgbClr val="FFFFFF"/>
                </a:solidFill>
                <a:effectLst>
                  <a:outerShdw blurRad="38100" dist="38100" dir="2700000" algn="tl">
                    <a:srgbClr val="000000"/>
                  </a:outerShdw>
                </a:effectLst>
                <a:latin typeface="Verdana" charset="0"/>
                <a:cs typeface="Arial" charset="0"/>
              </a:rPr>
              <a:t>constitute an antidote to idolatrous living</a:t>
            </a:r>
            <a:r>
              <a:rPr lang="en-US" altLang="ja-JP" sz="4400" b="1" dirty="0">
                <a:solidFill>
                  <a:srgbClr val="FFFFFF"/>
                </a:solidFill>
                <a:effectLst>
                  <a:outerShdw blurRad="38100" dist="38100" dir="2700000" algn="tl">
                    <a:srgbClr val="000000"/>
                  </a:outerShdw>
                </a:effectLst>
                <a:latin typeface="Verdana" charset="0"/>
                <a:cs typeface="Arial" charset="0"/>
              </a:rPr>
              <a:t>"</a:t>
            </a:r>
            <a:endParaRPr lang="en-US" sz="4400" b="1" dirty="0">
              <a:solidFill>
                <a:srgbClr val="FFFFFF"/>
              </a:solidFill>
              <a:effectLst>
                <a:outerShdw blurRad="38100" dist="38100" dir="2700000" algn="tl">
                  <a:srgbClr val="000000"/>
                </a:outerShdw>
              </a:effectLst>
              <a:latin typeface="Verdana" charset="0"/>
              <a:cs typeface="Arial" charset="0"/>
            </a:endParaRPr>
          </a:p>
          <a:p>
            <a:pPr marL="342900" indent="-342900" algn="ctr">
              <a:spcBef>
                <a:spcPct val="20000"/>
              </a:spcBef>
              <a:buClr>
                <a:schemeClr val="hlink"/>
              </a:buClr>
              <a:buSzPct val="70000"/>
              <a:buFont typeface="Wingdings" charset="0"/>
              <a:buChar char="u"/>
              <a:defRPr/>
            </a:pPr>
            <a:endParaRPr lang="en-US" sz="4400" b="1" dirty="0">
              <a:solidFill>
                <a:srgbClr val="FFFFFF"/>
              </a:solidFill>
              <a:effectLst>
                <a:outerShdw blurRad="38100" dist="38100" dir="2700000" algn="tl">
                  <a:srgbClr val="000000"/>
                </a:outerShdw>
              </a:effectLst>
              <a:latin typeface="Verdana" charset="0"/>
              <a:cs typeface="Arial" charset="0"/>
            </a:endParaRPr>
          </a:p>
          <a:p>
            <a:pPr marL="342900" indent="-342900" algn="ctr">
              <a:spcBef>
                <a:spcPct val="20000"/>
              </a:spcBef>
              <a:buClr>
                <a:schemeClr val="hlink"/>
              </a:buClr>
              <a:buSzPct val="70000"/>
              <a:buFont typeface="Wingdings" charset="0"/>
              <a:buNone/>
              <a:defRPr/>
            </a:pPr>
            <a:r>
              <a:rPr lang="en-US" sz="2800" b="1" dirty="0">
                <a:solidFill>
                  <a:srgbClr val="FFFFFF"/>
                </a:solidFill>
                <a:effectLst>
                  <a:outerShdw blurRad="38100" dist="38100" dir="2700000" algn="tl">
                    <a:srgbClr val="000000"/>
                  </a:outerShdw>
                </a:effectLst>
                <a:latin typeface="Verdana" charset="0"/>
                <a:cs typeface="Arial" charset="0"/>
              </a:rPr>
              <a:t>~ Dr. Ho </a:t>
            </a:r>
            <a:r>
              <a:rPr lang="en-US" sz="2800" b="1" dirty="0" err="1">
                <a:solidFill>
                  <a:srgbClr val="FFFFFF"/>
                </a:solidFill>
                <a:effectLst>
                  <a:outerShdw blurRad="38100" dist="38100" dir="2700000" algn="tl">
                    <a:srgbClr val="000000"/>
                  </a:outerShdw>
                </a:effectLst>
                <a:latin typeface="Verdana" charset="0"/>
                <a:cs typeface="Arial" charset="0"/>
              </a:rPr>
              <a:t>Chiao</a:t>
            </a:r>
            <a:r>
              <a:rPr lang="en-US" sz="2800" b="1" dirty="0">
                <a:solidFill>
                  <a:srgbClr val="FFFFFF"/>
                </a:solidFill>
                <a:effectLst>
                  <a:outerShdw blurRad="38100" dist="38100" dir="2700000" algn="tl">
                    <a:srgbClr val="000000"/>
                  </a:outerShdw>
                </a:effectLst>
                <a:latin typeface="Verdana" charset="0"/>
                <a:cs typeface="Arial" charset="0"/>
              </a:rPr>
              <a:t> </a:t>
            </a:r>
            <a:r>
              <a:rPr lang="en-US" sz="2800" b="1" dirty="0" err="1">
                <a:solidFill>
                  <a:srgbClr val="FFFFFF"/>
                </a:solidFill>
                <a:effectLst>
                  <a:outerShdw blurRad="38100" dist="38100" dir="2700000" algn="tl">
                    <a:srgbClr val="000000"/>
                  </a:outerShdw>
                </a:effectLst>
                <a:latin typeface="Verdana" charset="0"/>
                <a:cs typeface="Arial" charset="0"/>
              </a:rPr>
              <a:t>Ek</a:t>
            </a:r>
            <a:endParaRPr lang="en-US" sz="2800" b="1" dirty="0">
              <a:solidFill>
                <a:srgbClr val="FFFFFF"/>
              </a:solidFill>
              <a:effectLst>
                <a:outerShdw blurRad="38100" dist="38100" dir="2700000" algn="tl">
                  <a:srgbClr val="000000"/>
                </a:outerShdw>
              </a:effectLst>
              <a:latin typeface="Verdana" charset="0"/>
              <a:cs typeface="Arial" charset="0"/>
            </a:endParaRPr>
          </a:p>
          <a:p>
            <a:pPr marL="342900" indent="-342900" algn="ctr">
              <a:spcBef>
                <a:spcPct val="20000"/>
              </a:spcBef>
              <a:buClr>
                <a:schemeClr val="hlink"/>
              </a:buClr>
              <a:buSzPct val="70000"/>
              <a:buFont typeface="Wingdings" charset="0"/>
              <a:buNone/>
              <a:defRPr/>
            </a:pPr>
            <a:r>
              <a:rPr lang="en-US" sz="2800" b="1" dirty="0">
                <a:solidFill>
                  <a:srgbClr val="FFFFFF"/>
                </a:solidFill>
                <a:effectLst>
                  <a:outerShdw blurRad="38100" dist="38100" dir="2700000" algn="tl">
                    <a:srgbClr val="000000"/>
                  </a:outerShdw>
                </a:effectLst>
                <a:latin typeface="Verdana" charset="0"/>
                <a:cs typeface="Arial" charset="0"/>
              </a:rPr>
              <a:t>(Covenant EFC Singapore)</a:t>
            </a:r>
            <a:endParaRPr lang="en-US" b="1" dirty="0">
              <a:solidFill>
                <a:srgbClr val="FFFFFF"/>
              </a:solidFill>
              <a:effectLst>
                <a:outerShdw blurRad="38100" dist="38100" dir="2700000" algn="tl">
                  <a:srgbClr val="000000"/>
                </a:outerShdw>
              </a:effectLst>
              <a:latin typeface="Verdana" charset="0"/>
              <a:cs typeface="Arial" charset="0"/>
            </a:endParaRPr>
          </a:p>
        </p:txBody>
      </p:sp>
      <p:sp>
        <p:nvSpPr>
          <p:cNvPr id="114692" name="Rectangle 4"/>
          <p:cNvSpPr>
            <a:spLocks noGrp="1" noChangeArrowheads="1"/>
          </p:cNvSpPr>
          <p:nvPr>
            <p:ph type="title" idx="4294967295"/>
          </p:nvPr>
        </p:nvSpPr>
        <p:spPr/>
        <p:txBody>
          <a:bodyPr/>
          <a:lstStyle/>
          <a:p>
            <a:pPr eaLnBrk="1" hangingPunct="1">
              <a:defRPr/>
            </a:pPr>
            <a:r>
              <a:rPr lang="en-US">
                <a:latin typeface="Arial" charset="0"/>
                <a:cs typeface="Arial" charset="0"/>
              </a:rPr>
              <a:t>Relevance of the Psalms</a:t>
            </a:r>
          </a:p>
        </p:txBody>
      </p:sp>
    </p:spTree>
    <p:extLst>
      <p:ext uri="{BB962C8B-B14F-4D97-AF65-F5344CB8AC3E}">
        <p14:creationId xmlns:p14="http://schemas.microsoft.com/office/powerpoint/2010/main" val="2995214767"/>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Psalm 46:10</a:t>
            </a: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"Be still and know that I am God."</a:t>
            </a:r>
          </a:p>
        </p:txBody>
      </p:sp>
    </p:spTree>
    <p:extLst>
      <p:ext uri="{BB962C8B-B14F-4D97-AF65-F5344CB8AC3E}">
        <p14:creationId xmlns:p14="http://schemas.microsoft.com/office/powerpoint/2010/main" val="1583702151"/>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04800"/>
            <a:ext cx="8229600" cy="1143000"/>
          </a:xfrm>
          <a:effectLst>
            <a:outerShdw blurRad="63500" dist="38099" dir="2700000" algn="ctr" rotWithShape="0">
              <a:srgbClr val="FFFFFF">
                <a:alpha val="74998"/>
              </a:srgbClr>
            </a:outerShdw>
          </a:effectLst>
        </p:spPr>
        <p:txBody>
          <a:bodyPr/>
          <a:lstStyle/>
          <a:p>
            <a:pPr eaLnBrk="1" hangingPunct="1">
              <a:defRPr/>
            </a:pPr>
            <a:r>
              <a:rPr lang="en-US" b="1">
                <a:solidFill>
                  <a:schemeClr val="tx1"/>
                </a:solidFill>
                <a:ea typeface="+mj-ea"/>
              </a:rPr>
              <a:t>Summary Statement</a:t>
            </a:r>
          </a:p>
        </p:txBody>
      </p:sp>
      <p:sp>
        <p:nvSpPr>
          <p:cNvPr id="12291" name="Rectangle 3"/>
          <p:cNvSpPr>
            <a:spLocks noGrp="1" noChangeArrowheads="1"/>
          </p:cNvSpPr>
          <p:nvPr>
            <p:ph type="body" idx="1"/>
          </p:nvPr>
        </p:nvSpPr>
        <p:spPr>
          <a:xfrm>
            <a:off x="228600" y="1630364"/>
            <a:ext cx="8686800" cy="4922837"/>
          </a:xfrm>
          <a:effectLst>
            <a:outerShdw blurRad="63500" dist="38099" dir="2700000" algn="ctr" rotWithShape="0">
              <a:srgbClr val="FFFFFF">
                <a:alpha val="74998"/>
              </a:srgbClr>
            </a:outerShdw>
          </a:effectLst>
        </p:spPr>
        <p:txBody>
          <a:bodyPr/>
          <a:lstStyle/>
          <a:p>
            <a:pPr marL="0" indent="0" eaLnBrk="1" hangingPunct="1">
              <a:buFontTx/>
              <a:buNone/>
              <a:defRPr/>
            </a:pPr>
            <a:r>
              <a:rPr lang="en-US" sz="4000" b="1" dirty="0">
                <a:solidFill>
                  <a:srgbClr val="800000"/>
                </a:solidFill>
                <a:ea typeface="+mn-ea"/>
              </a:rPr>
              <a:t>Praise and petition God for who He is and what He has done</a:t>
            </a:r>
            <a:r>
              <a:rPr lang="en-US" sz="4000" b="1" dirty="0">
                <a:ea typeface="+mn-ea"/>
              </a:rPr>
              <a:t> in providing wisdom, protection, Messianic fulfillment, and His Word to be humble before Him in trust and thanksgiving</a:t>
            </a:r>
            <a:endParaRPr lang="en-US" sz="4000" b="1" dirty="0">
              <a:solidFill>
                <a:srgbClr val="100D00"/>
              </a:solidFill>
              <a:ea typeface="+mn-ea"/>
            </a:endParaRPr>
          </a:p>
        </p:txBody>
      </p:sp>
      <p:sp>
        <p:nvSpPr>
          <p:cNvPr id="178180" name="Text Box 6"/>
          <p:cNvSpPr txBox="1">
            <a:spLocks noChangeArrowheads="1"/>
          </p:cNvSpPr>
          <p:nvPr/>
        </p:nvSpPr>
        <p:spPr bwMode="auto">
          <a:xfrm>
            <a:off x="8299451" y="76209"/>
            <a:ext cx="78368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380,</a:t>
            </a:r>
          </a:p>
          <a:p>
            <a:pPr defTabSz="914400" eaLnBrk="1" fontAlgn="base" hangingPunct="1">
              <a:spcBef>
                <a:spcPct val="0"/>
              </a:spcBef>
              <a:spcAft>
                <a:spcPct val="0"/>
              </a:spcAft>
            </a:pPr>
            <a:r>
              <a:rPr lang="en-US" b="1">
                <a:solidFill>
                  <a:srgbClr val="000000"/>
                </a:solidFill>
              </a:rPr>
              <a:t>383</a:t>
            </a:r>
          </a:p>
        </p:txBody>
      </p:sp>
      <p:sp>
        <p:nvSpPr>
          <p:cNvPr id="5" name="Rectangle 2"/>
          <p:cNvSpPr txBox="1">
            <a:spLocks noChangeArrowheads="1"/>
          </p:cNvSpPr>
          <p:nvPr/>
        </p:nvSpPr>
        <p:spPr bwMode="auto">
          <a:xfrm>
            <a:off x="899592" y="5920006"/>
            <a:ext cx="789163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Psalms</a:t>
            </a:r>
          </a:p>
        </p:txBody>
      </p:sp>
      <p:sp>
        <p:nvSpPr>
          <p:cNvPr id="2" name="TextBox 1"/>
          <p:cNvSpPr txBox="1"/>
          <p:nvPr/>
        </p:nvSpPr>
        <p:spPr>
          <a:xfrm>
            <a:off x="2498681" y="-483201"/>
            <a:ext cx="184666" cy="461665"/>
          </a:xfrm>
          <a:prstGeom prst="rect">
            <a:avLst/>
          </a:prstGeom>
          <a:noFill/>
        </p:spPr>
        <p:txBody>
          <a:bodyPr wrap="none" rtlCol="0">
            <a:spAutoFit/>
          </a:bodyP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307315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Arial"/>
        <a:cs typeface="Arial"/>
      </a:majorFont>
      <a:minorFont>
        <a:latin typeface="Arial Black"/>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7.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docProps/app.xml><?xml version="1.0" encoding="utf-8"?>
<Properties xmlns="http://schemas.openxmlformats.org/officeDocument/2006/extended-properties" xmlns:vt="http://schemas.openxmlformats.org/officeDocument/2006/docPropsVTypes">
  <TotalTime>3845</TotalTime>
  <Words>4007</Words>
  <Application>Microsoft Macintosh PowerPoint</Application>
  <PresentationFormat>On-screen Show (4:3)</PresentationFormat>
  <Paragraphs>985</Paragraphs>
  <Slides>103</Slides>
  <Notes>89</Notes>
  <HiddenSlides>0</HiddenSlides>
  <MMClips>0</MMClips>
  <ScaleCrop>false</ScaleCrop>
  <HeadingPairs>
    <vt:vector size="6" baseType="variant">
      <vt:variant>
        <vt:lpstr>Fonts Used</vt:lpstr>
      </vt:variant>
      <vt:variant>
        <vt:i4>12</vt:i4>
      </vt:variant>
      <vt:variant>
        <vt:lpstr>Theme</vt:lpstr>
      </vt:variant>
      <vt:variant>
        <vt:i4>21</vt:i4>
      </vt:variant>
      <vt:variant>
        <vt:lpstr>Slide Titles</vt:lpstr>
      </vt:variant>
      <vt:variant>
        <vt:i4>103</vt:i4>
      </vt:variant>
    </vt:vector>
  </HeadingPairs>
  <TitlesOfParts>
    <vt:vector size="136" baseType="lpstr">
      <vt:lpstr>Aramis Regular</vt:lpstr>
      <vt:lpstr>Ariakl</vt:lpstr>
      <vt:lpstr>Arial</vt:lpstr>
      <vt:lpstr>Arial Black</vt:lpstr>
      <vt:lpstr>Bwhebb</vt:lpstr>
      <vt:lpstr>Calibri</vt:lpstr>
      <vt:lpstr>Comic Sans MS</vt:lpstr>
      <vt:lpstr>Garamond</vt:lpstr>
      <vt:lpstr>Tahoma</vt:lpstr>
      <vt:lpstr>Times New Roman</vt:lpstr>
      <vt:lpstr>Verdana</vt:lpstr>
      <vt:lpstr>Wingdings</vt:lpstr>
      <vt:lpstr>49_Blank Presentation</vt:lpstr>
      <vt:lpstr>Default Design</vt:lpstr>
      <vt:lpstr>7_Default Design</vt:lpstr>
      <vt:lpstr>5_Default Design</vt:lpstr>
      <vt:lpstr>Cliff</vt:lpstr>
      <vt:lpstr>46_Blank Presentation</vt:lpstr>
      <vt:lpstr>Clouds</vt:lpstr>
      <vt:lpstr>Refined</vt:lpstr>
      <vt:lpstr>9_Default Design</vt:lpstr>
      <vt:lpstr>Stream</vt:lpstr>
      <vt:lpstr>Beam</vt:lpstr>
      <vt:lpstr>Curtain Call</vt:lpstr>
      <vt:lpstr>Fireworks</vt:lpstr>
      <vt:lpstr>10_Default Design</vt:lpstr>
      <vt:lpstr>1_Default Design</vt:lpstr>
      <vt:lpstr>25_Default Design</vt:lpstr>
      <vt:lpstr>3_Default Design</vt:lpstr>
      <vt:lpstr>11_Default Design</vt:lpstr>
      <vt:lpstr>1_Curtain Call</vt:lpstr>
      <vt:lpstr>4_Beam</vt:lpstr>
      <vt:lpstr>47_Blank Presentation</vt:lpstr>
      <vt:lpstr>Be Praising</vt:lpstr>
      <vt:lpstr>What do you  need most?</vt:lpstr>
      <vt:lpstr>PSALMS</vt:lpstr>
      <vt:lpstr>Your greatest need is to praise God.</vt:lpstr>
      <vt:lpstr>THE PSALMS:</vt:lpstr>
      <vt:lpstr>Key Word</vt:lpstr>
      <vt:lpstr>Theme</vt:lpstr>
      <vt:lpstr>Key Verse</vt:lpstr>
      <vt:lpstr>Psalms is unique</vt:lpstr>
      <vt:lpstr>Did You Know?</vt:lpstr>
      <vt:lpstr>Categories of Psalms </vt:lpstr>
      <vt:lpstr>Did You Know?</vt:lpstr>
      <vt:lpstr>Longest Books of the Bible</vt:lpstr>
      <vt:lpstr>Did You Know?</vt:lpstr>
      <vt:lpstr>Psalm 23</vt:lpstr>
      <vt:lpstr>Psalms teaches praise</vt:lpstr>
      <vt:lpstr>Purpose</vt:lpstr>
      <vt:lpstr>Key Word</vt:lpstr>
      <vt:lpstr>Key Verse</vt:lpstr>
      <vt:lpstr>Summary Statement</vt:lpstr>
      <vt:lpstr>TITLES FOR THE BOOK</vt:lpstr>
      <vt:lpstr>Psalms grew in stages</vt:lpstr>
      <vt:lpstr>Key Authors:  David &amp; Asaph</vt:lpstr>
      <vt:lpstr>Authorship</vt:lpstr>
      <vt:lpstr>Authorship</vt:lpstr>
      <vt:lpstr>AUTHORSHIP</vt:lpstr>
      <vt:lpstr>About the Authors</vt:lpstr>
      <vt:lpstr>Which David?</vt:lpstr>
      <vt:lpstr>About the Authors</vt:lpstr>
      <vt:lpstr>About the Authors</vt:lpstr>
      <vt:lpstr>About the Authors</vt:lpstr>
      <vt:lpstr>Occasion</vt:lpstr>
      <vt:lpstr>Psalms Covers 1000 Years</vt:lpstr>
      <vt:lpstr>DATES OF COMPOSTION</vt:lpstr>
      <vt:lpstr>Classifications by Book</vt:lpstr>
      <vt:lpstr>Reasons for Classifications</vt:lpstr>
      <vt:lpstr>Covenant Relationship with God</vt:lpstr>
      <vt:lpstr>Classification View 1: Mirroring the Pentateuch</vt:lpstr>
      <vt:lpstr>Reasons for Classifications</vt:lpstr>
      <vt:lpstr>COMPILATION</vt:lpstr>
      <vt:lpstr>Psalms Book Chart</vt:lpstr>
      <vt:lpstr>Psalms is a guide for prayer</vt:lpstr>
      <vt:lpstr>Pray Through Psalms</vt:lpstr>
      <vt:lpstr>How to Pray Through a Psalm</vt:lpstr>
      <vt:lpstr>Pray Psalm 111 with Two Others</vt:lpstr>
      <vt:lpstr>Pray Psalm 111 with Two Others</vt:lpstr>
      <vt:lpstr>Pray Psalm 111 with Two Others</vt:lpstr>
      <vt:lpstr>Pray Psalm 111 with Two Others</vt:lpstr>
      <vt:lpstr>Pray Psalm 111 with Two Others</vt:lpstr>
      <vt:lpstr>Pray Psalm 111 with Two Others</vt:lpstr>
      <vt:lpstr>Pray Psalm 111 with Two Others</vt:lpstr>
      <vt:lpstr>Pray Psalm 111 with Two Others</vt:lpstr>
      <vt:lpstr>Pray Psalm 111 with Two Others</vt:lpstr>
      <vt:lpstr>Pray Psalm 111 with Two Others</vt:lpstr>
      <vt:lpstr>Overview</vt:lpstr>
      <vt:lpstr>Psalms come in many types</vt:lpstr>
      <vt:lpstr>Types of Psalms</vt:lpstr>
      <vt:lpstr>Fulfilled Messianic Prophecies in Psalms</vt:lpstr>
      <vt:lpstr>Jerusalem</vt:lpstr>
      <vt:lpstr>Present City</vt:lpstr>
      <vt:lpstr>Herod's Temple Mount</vt:lpstr>
      <vt:lpstr>15 Ascent Psalms</vt:lpstr>
      <vt:lpstr>Modern Pilgrims</vt:lpstr>
      <vt:lpstr>Modern Pilgrims</vt:lpstr>
      <vt:lpstr>Categories of Psalms </vt:lpstr>
      <vt:lpstr>Praise &amp; Lament</vt:lpstr>
      <vt:lpstr>Individual Psalms Classified Generally</vt:lpstr>
      <vt:lpstr>Praise Psalms</vt:lpstr>
      <vt:lpstr>Descriptive Praise</vt:lpstr>
      <vt:lpstr>We need to praise God today!</vt:lpstr>
      <vt:lpstr>Types of Psalms</vt:lpstr>
      <vt:lpstr>Types of Psalms</vt:lpstr>
      <vt:lpstr>Lament Psalms</vt:lpstr>
      <vt:lpstr>Lament</vt:lpstr>
      <vt:lpstr>When Can We Complain?</vt:lpstr>
      <vt:lpstr>Lament to God Alone</vt:lpstr>
      <vt:lpstr>Songs of Trust</vt:lpstr>
      <vt:lpstr>Psalm 23 is a Song of Trust</vt:lpstr>
      <vt:lpstr>Types of Psalms</vt:lpstr>
      <vt:lpstr>Types of Psalms</vt:lpstr>
      <vt:lpstr>Types of Psalms</vt:lpstr>
      <vt:lpstr>Petition</vt:lpstr>
      <vt:lpstr>Types of Psalms</vt:lpstr>
      <vt:lpstr>Types of Psalms</vt:lpstr>
      <vt:lpstr>Types of Psalms</vt:lpstr>
      <vt:lpstr>Types of Psalms</vt:lpstr>
      <vt:lpstr>Classification of Each Psalm (Lindsey)</vt:lpstr>
      <vt:lpstr>Praise is in Every Psalm!</vt:lpstr>
      <vt:lpstr>Psalms must be correctly  interpreted</vt:lpstr>
      <vt:lpstr>Characteristics of Hebrew Poetry</vt:lpstr>
      <vt:lpstr>The Key:  Hebrew Parallelism</vt:lpstr>
      <vt:lpstr>What is Parallelism?</vt:lpstr>
      <vt:lpstr>PARALLELISM</vt:lpstr>
      <vt:lpstr>Tips for Interpreting the Psalms</vt:lpstr>
      <vt:lpstr>Tips for Interpreting the Psalms</vt:lpstr>
      <vt:lpstr>Your greatest need is to praise God.</vt:lpstr>
      <vt:lpstr>Relevance of the Psalms</vt:lpstr>
      <vt:lpstr>Psalm 46:10</vt:lpstr>
      <vt:lpstr>Summary Statement</vt:lpstr>
      <vt:lpstr>Key Verse</vt:lpstr>
      <vt:lpstr>Prayer at our Singapore Bible College Apt. Friday 3 Aug 7-9 PM</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167</cp:revision>
  <dcterms:created xsi:type="dcterms:W3CDTF">2014-08-02T06:39:19Z</dcterms:created>
  <dcterms:modified xsi:type="dcterms:W3CDTF">2021-12-05T17:57:32Z</dcterms:modified>
</cp:coreProperties>
</file>